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8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Art2-5.doc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Art2-5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04FAA3-819F-42D8-8ACA-601837C6196E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zh-TW" altLang="en-US"/>
        </a:p>
      </dgm:t>
    </dgm:pt>
    <dgm:pt modelId="{53991D36-D704-4DEB-BD3A-DE5FCBE78279}">
      <dgm:prSet phldrT="[文字]" custT="1"/>
      <dgm:spPr/>
      <dgm:t>
        <a:bodyPr/>
        <a:lstStyle/>
        <a:p>
          <a:r>
            <a:rPr lang="en-US" altLang="zh-TW" sz="1400" dirty="0" smtClean="0"/>
            <a:t>The Requesting Party files a requisition for extradition with MOFA</a:t>
          </a:r>
        </a:p>
      </dgm:t>
    </dgm:pt>
    <dgm:pt modelId="{00845D2F-A5EA-4193-A370-27302F0EF1E2}" type="parTrans" cxnId="{7C62BA4A-7385-464E-BF54-B721CBD70B19}">
      <dgm:prSet/>
      <dgm:spPr/>
      <dgm:t>
        <a:bodyPr/>
        <a:lstStyle/>
        <a:p>
          <a:endParaRPr lang="zh-TW" altLang="en-US"/>
        </a:p>
      </dgm:t>
    </dgm:pt>
    <dgm:pt modelId="{D1A2B86F-1B68-4178-8930-F8F7A61396A5}" type="sibTrans" cxnId="{7C62BA4A-7385-464E-BF54-B721CBD70B19}">
      <dgm:prSet/>
      <dgm:spPr/>
      <dgm:t>
        <a:bodyPr/>
        <a:lstStyle/>
        <a:p>
          <a:endParaRPr lang="zh-TW" altLang="en-US"/>
        </a:p>
      </dgm:t>
    </dgm:pt>
    <dgm:pt modelId="{C3F0CE6A-79B4-4811-BC4D-AEB7306073C4}">
      <dgm:prSet phldrT="[文字]" custT="1"/>
      <dgm:spPr/>
      <dgm:t>
        <a:bodyPr/>
        <a:lstStyle/>
        <a:p>
          <a:r>
            <a:rPr lang="en-US" altLang="zh-TW" sz="1400" dirty="0" smtClean="0"/>
            <a:t>MOJ</a:t>
          </a:r>
          <a:endParaRPr lang="zh-TW" altLang="en-US" sz="1400" dirty="0"/>
        </a:p>
      </dgm:t>
    </dgm:pt>
    <dgm:pt modelId="{FCDC6404-64EB-4582-9305-14E0B9703769}" type="parTrans" cxnId="{4D8680AE-B64A-4F1B-BEBC-DB19A956CF10}">
      <dgm:prSet/>
      <dgm:spPr/>
      <dgm:t>
        <a:bodyPr/>
        <a:lstStyle/>
        <a:p>
          <a:endParaRPr lang="zh-TW" altLang="en-US"/>
        </a:p>
      </dgm:t>
    </dgm:pt>
    <dgm:pt modelId="{CCF6072A-A79F-4B27-9A9A-840620D75203}" type="sibTrans" cxnId="{4D8680AE-B64A-4F1B-BEBC-DB19A956CF10}">
      <dgm:prSet/>
      <dgm:spPr/>
      <dgm:t>
        <a:bodyPr/>
        <a:lstStyle/>
        <a:p>
          <a:endParaRPr lang="zh-TW" altLang="en-US"/>
        </a:p>
      </dgm:t>
    </dgm:pt>
    <dgm:pt modelId="{892E920A-D16B-405F-BC1A-0380F15ABF38}">
      <dgm:prSet phldrT="[文字]" custT="1"/>
      <dgm:spPr/>
      <dgm:t>
        <a:bodyPr/>
        <a:lstStyle/>
        <a:p>
          <a:r>
            <a:rPr lang="en-US" altLang="zh-TW" sz="1400" dirty="0" smtClean="0"/>
            <a:t>Decide if there exists grounds for refusal</a:t>
          </a:r>
        </a:p>
        <a:p>
          <a:r>
            <a:rPr lang="en-US" altLang="zh-TW" sz="1400" dirty="0" smtClean="0">
              <a:hlinkClick xmlns:r="http://schemas.openxmlformats.org/officeDocument/2006/relationships" r:id="rId1" action="ppaction://hlinkfile"/>
            </a:rPr>
            <a:t>Art.2-5 of Law of Extradition</a:t>
          </a:r>
          <a:endParaRPr lang="zh-TW" altLang="en-US" sz="1400" dirty="0"/>
        </a:p>
      </dgm:t>
    </dgm:pt>
    <dgm:pt modelId="{983C6B7F-5B63-4723-8181-0060722F9ACB}" type="parTrans" cxnId="{148EE8E0-D8CC-48B0-92C4-67A1B840E15A}">
      <dgm:prSet/>
      <dgm:spPr/>
      <dgm:t>
        <a:bodyPr/>
        <a:lstStyle/>
        <a:p>
          <a:endParaRPr lang="zh-TW" altLang="en-US"/>
        </a:p>
      </dgm:t>
    </dgm:pt>
    <dgm:pt modelId="{E05BA31C-63D6-4894-8A2E-9E05A28EF87E}" type="sibTrans" cxnId="{148EE8E0-D8CC-48B0-92C4-67A1B840E15A}">
      <dgm:prSet/>
      <dgm:spPr/>
      <dgm:t>
        <a:bodyPr/>
        <a:lstStyle/>
        <a:p>
          <a:endParaRPr lang="zh-TW" altLang="en-US"/>
        </a:p>
      </dgm:t>
    </dgm:pt>
    <dgm:pt modelId="{0884C41A-9EEB-48E1-97E1-0DD85E4CA74C}">
      <dgm:prSet phldrT="[文字]" custT="1"/>
      <dgm:spPr/>
      <dgm:t>
        <a:bodyPr/>
        <a:lstStyle/>
        <a:p>
          <a:r>
            <a:rPr lang="en-US" altLang="zh-TW" sz="1400" dirty="0" smtClean="0"/>
            <a:t>A duty prosecutor may issues an order to apprehend and hold the accused in custody</a:t>
          </a:r>
          <a:endParaRPr lang="zh-TW" altLang="en-US" sz="1400" dirty="0"/>
        </a:p>
      </dgm:t>
    </dgm:pt>
    <dgm:pt modelId="{2FC7C0B4-B4B1-449F-A841-2FC94FBAABE5}" type="parTrans" cxnId="{03D37FAA-7E2E-469A-AFE5-BB78B3503616}">
      <dgm:prSet/>
      <dgm:spPr/>
      <dgm:t>
        <a:bodyPr/>
        <a:lstStyle/>
        <a:p>
          <a:endParaRPr lang="zh-TW" altLang="en-US"/>
        </a:p>
      </dgm:t>
    </dgm:pt>
    <dgm:pt modelId="{FB9510A7-0E31-4261-9082-C00CC7DCC193}" type="sibTrans" cxnId="{03D37FAA-7E2E-469A-AFE5-BB78B3503616}">
      <dgm:prSet/>
      <dgm:spPr/>
      <dgm:t>
        <a:bodyPr/>
        <a:lstStyle/>
        <a:p>
          <a:endParaRPr lang="zh-TW" altLang="en-US"/>
        </a:p>
      </dgm:t>
    </dgm:pt>
    <dgm:pt modelId="{2EACA9AF-AE61-41F1-A30F-4DF599976E3D}">
      <dgm:prSet phldrT="[文字]" custT="1"/>
      <dgm:spPr/>
      <dgm:t>
        <a:bodyPr/>
        <a:lstStyle/>
        <a:p>
          <a:r>
            <a:rPr lang="en-US" altLang="zh-TW" sz="1400" dirty="0" smtClean="0"/>
            <a:t>Forward to the court</a:t>
          </a:r>
          <a:endParaRPr lang="zh-TW" altLang="en-US" sz="1400" dirty="0"/>
        </a:p>
      </dgm:t>
    </dgm:pt>
    <dgm:pt modelId="{38DD5C44-1D20-42D6-93F9-9CBF66B99B27}" type="parTrans" cxnId="{CC65A474-545D-498E-9C0C-07349B63E35D}">
      <dgm:prSet/>
      <dgm:spPr/>
      <dgm:t>
        <a:bodyPr/>
        <a:lstStyle/>
        <a:p>
          <a:endParaRPr lang="zh-TW" altLang="en-US"/>
        </a:p>
      </dgm:t>
    </dgm:pt>
    <dgm:pt modelId="{CF8195A2-6B6D-4B21-8A2C-4E10798D2881}" type="sibTrans" cxnId="{CC65A474-545D-498E-9C0C-07349B63E35D}">
      <dgm:prSet/>
      <dgm:spPr/>
      <dgm:t>
        <a:bodyPr/>
        <a:lstStyle/>
        <a:p>
          <a:endParaRPr lang="zh-TW" altLang="en-US"/>
        </a:p>
      </dgm:t>
    </dgm:pt>
    <dgm:pt modelId="{35A0A65A-2434-4249-9226-5151E1830896}">
      <dgm:prSet phldrT="[文字]" custT="1"/>
      <dgm:spPr/>
      <dgm:t>
        <a:bodyPr/>
        <a:lstStyle/>
        <a:p>
          <a:r>
            <a:rPr lang="en-US" altLang="zh-TW" sz="1400" dirty="0" smtClean="0"/>
            <a:t>The court may issue a warrant to apprehend and hold the accused in custody</a:t>
          </a:r>
          <a:endParaRPr lang="zh-TW" altLang="en-US" sz="1400" dirty="0"/>
        </a:p>
      </dgm:t>
    </dgm:pt>
    <dgm:pt modelId="{A6B3D075-1C0A-47A2-9665-2539852DE82F}" type="parTrans" cxnId="{442E827E-841F-4FD9-BC1F-F6727AD700A8}">
      <dgm:prSet/>
      <dgm:spPr/>
      <dgm:t>
        <a:bodyPr/>
        <a:lstStyle/>
        <a:p>
          <a:endParaRPr lang="zh-TW" altLang="en-US"/>
        </a:p>
      </dgm:t>
    </dgm:pt>
    <dgm:pt modelId="{56CAA2A5-400A-40B1-B508-544E45360595}" type="sibTrans" cxnId="{442E827E-841F-4FD9-BC1F-F6727AD700A8}">
      <dgm:prSet/>
      <dgm:spPr/>
      <dgm:t>
        <a:bodyPr/>
        <a:lstStyle/>
        <a:p>
          <a:endParaRPr lang="zh-TW" altLang="en-US"/>
        </a:p>
      </dgm:t>
    </dgm:pt>
    <dgm:pt modelId="{90BE3AF1-C913-40AA-88C1-CFF0957564EE}">
      <dgm:prSet phldrT="[文字]" custT="1"/>
      <dgm:spPr/>
      <dgm:t>
        <a:bodyPr/>
        <a:lstStyle/>
        <a:p>
          <a:r>
            <a:rPr lang="en-US" altLang="zh-TW" sz="1400" dirty="0" smtClean="0"/>
            <a:t>The court decides whether extradition should be approved</a:t>
          </a:r>
          <a:endParaRPr lang="zh-TW" altLang="en-US" sz="1400" dirty="0"/>
        </a:p>
      </dgm:t>
    </dgm:pt>
    <dgm:pt modelId="{10AFC2A6-3F13-43C4-8E6D-3C7B8694C221}" type="parTrans" cxnId="{2A782159-F815-41AE-990F-EE26A86D8021}">
      <dgm:prSet/>
      <dgm:spPr/>
      <dgm:t>
        <a:bodyPr/>
        <a:lstStyle/>
        <a:p>
          <a:endParaRPr lang="zh-TW" altLang="en-US"/>
        </a:p>
      </dgm:t>
    </dgm:pt>
    <dgm:pt modelId="{E853BA9C-C5F7-40D1-8E34-A3E74F27CCCE}" type="sibTrans" cxnId="{2A782159-F815-41AE-990F-EE26A86D8021}">
      <dgm:prSet/>
      <dgm:spPr/>
      <dgm:t>
        <a:bodyPr/>
        <a:lstStyle/>
        <a:p>
          <a:endParaRPr lang="zh-TW" altLang="en-US"/>
        </a:p>
      </dgm:t>
    </dgm:pt>
    <dgm:pt modelId="{84B1E64A-C0BC-4886-91E1-2052E9F81022}">
      <dgm:prSet phldrT="[文字]" custT="1"/>
      <dgm:spPr/>
      <dgm:t>
        <a:bodyPr/>
        <a:lstStyle/>
        <a:p>
          <a:r>
            <a:rPr lang="en-US" altLang="zh-TW" sz="1400" dirty="0" smtClean="0"/>
            <a:t>The President decides whether a warrant of surrender issue</a:t>
          </a:r>
          <a:endParaRPr lang="zh-TW" altLang="en-US" sz="1400" dirty="0"/>
        </a:p>
      </dgm:t>
    </dgm:pt>
    <dgm:pt modelId="{C983ACC5-E98A-46B8-B4D6-EB532D5D64E5}" type="parTrans" cxnId="{EABA8B73-4409-4A98-AC97-CA0FDB7CADB5}">
      <dgm:prSet/>
      <dgm:spPr/>
      <dgm:t>
        <a:bodyPr/>
        <a:lstStyle/>
        <a:p>
          <a:endParaRPr lang="zh-TW" altLang="en-US"/>
        </a:p>
      </dgm:t>
    </dgm:pt>
    <dgm:pt modelId="{A293C358-FD1C-45F0-AAED-7CD69D49D71B}" type="sibTrans" cxnId="{EABA8B73-4409-4A98-AC97-CA0FDB7CADB5}">
      <dgm:prSet/>
      <dgm:spPr/>
      <dgm:t>
        <a:bodyPr/>
        <a:lstStyle/>
        <a:p>
          <a:endParaRPr lang="zh-TW" altLang="en-US"/>
        </a:p>
      </dgm:t>
    </dgm:pt>
    <dgm:pt modelId="{5813A65B-805D-448C-AB97-480CABB75E86}">
      <dgm:prSet phldrT="[文字]" custT="1"/>
      <dgm:spPr/>
      <dgm:t>
        <a:bodyPr/>
        <a:lstStyle/>
        <a:p>
          <a:r>
            <a:rPr lang="en-US" altLang="zh-TW" sz="1400" dirty="0" smtClean="0"/>
            <a:t>Forward to the prosecutorial office</a:t>
          </a:r>
          <a:endParaRPr lang="zh-TW" altLang="en-US" sz="1400" dirty="0"/>
        </a:p>
      </dgm:t>
    </dgm:pt>
    <dgm:pt modelId="{9AA2FC63-19B6-4CA9-9A05-5FCB4A120C43}" type="parTrans" cxnId="{4EE91149-A5A8-4BE3-9B14-6071AE540DA2}">
      <dgm:prSet/>
      <dgm:spPr/>
      <dgm:t>
        <a:bodyPr/>
        <a:lstStyle/>
        <a:p>
          <a:endParaRPr lang="zh-TW" altLang="en-US"/>
        </a:p>
      </dgm:t>
    </dgm:pt>
    <dgm:pt modelId="{CB3E3BCE-5FC5-4D57-AABE-9E49AE9C8F54}" type="sibTrans" cxnId="{4EE91149-A5A8-4BE3-9B14-6071AE540DA2}">
      <dgm:prSet/>
      <dgm:spPr/>
      <dgm:t>
        <a:bodyPr/>
        <a:lstStyle/>
        <a:p>
          <a:endParaRPr lang="zh-TW" altLang="en-US"/>
        </a:p>
      </dgm:t>
    </dgm:pt>
    <dgm:pt modelId="{41319419-4C31-4166-8BBD-F46446E4C76D}">
      <dgm:prSet phldrT="[文字]" custT="1"/>
      <dgm:spPr/>
      <dgm:t>
        <a:bodyPr/>
        <a:lstStyle/>
        <a:p>
          <a:r>
            <a:rPr lang="zh-TW" altLang="en-US" sz="1400" dirty="0" smtClean="0"/>
            <a:t> </a:t>
          </a:r>
          <a:r>
            <a:rPr lang="en-US" altLang="zh-TW" sz="1400" dirty="0" smtClean="0"/>
            <a:t>Through Prosecutor’s Office to MOJ to MOFA to Executive Yuan to the President</a:t>
          </a:r>
          <a:endParaRPr lang="zh-TW" altLang="en-US" sz="1400" dirty="0"/>
        </a:p>
      </dgm:t>
    </dgm:pt>
    <dgm:pt modelId="{03215D7C-EFE2-4625-9435-218D2E1E6C7E}" type="parTrans" cxnId="{E6543C9C-825C-46A4-A776-A1818F7BAB40}">
      <dgm:prSet/>
      <dgm:spPr/>
      <dgm:t>
        <a:bodyPr/>
        <a:lstStyle/>
        <a:p>
          <a:endParaRPr lang="zh-TW" altLang="en-US"/>
        </a:p>
      </dgm:t>
    </dgm:pt>
    <dgm:pt modelId="{A37EED94-D255-4B77-A9FF-66E18C0559FC}" type="sibTrans" cxnId="{E6543C9C-825C-46A4-A776-A1818F7BAB40}">
      <dgm:prSet/>
      <dgm:spPr/>
      <dgm:t>
        <a:bodyPr/>
        <a:lstStyle/>
        <a:p>
          <a:endParaRPr lang="zh-TW" altLang="en-US"/>
        </a:p>
      </dgm:t>
    </dgm:pt>
    <dgm:pt modelId="{BFD95A29-7616-4C55-8969-7DA5E6C31FC1}" type="pres">
      <dgm:prSet presAssocID="{0904FAA3-819F-42D8-8ACA-601837C6196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E44CFEE-5AD7-4C45-8497-7C82CEAFB78A}" type="pres">
      <dgm:prSet presAssocID="{0904FAA3-819F-42D8-8ACA-601837C6196E}" presName="arrow" presStyleLbl="bgShp" presStyleIdx="0" presStyleCnt="1"/>
      <dgm:spPr/>
    </dgm:pt>
    <dgm:pt modelId="{6F9A9871-4DC0-44BF-8CA3-ECB9C900C55C}" type="pres">
      <dgm:prSet presAssocID="{0904FAA3-819F-42D8-8ACA-601837C6196E}" presName="linearProcess" presStyleCnt="0"/>
      <dgm:spPr/>
    </dgm:pt>
    <dgm:pt modelId="{6721703F-1946-41B0-B350-65CE9610A50B}" type="pres">
      <dgm:prSet presAssocID="{53991D36-D704-4DEB-BD3A-DE5FCBE78279}" presName="tex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99C4E3-0E0B-4E00-B6A3-4FD16FA13B0B}" type="pres">
      <dgm:prSet presAssocID="{D1A2B86F-1B68-4178-8930-F8F7A61396A5}" presName="sibTrans" presStyleCnt="0"/>
      <dgm:spPr/>
    </dgm:pt>
    <dgm:pt modelId="{A1388919-5FAC-47AB-8249-BCAD03146EF6}" type="pres">
      <dgm:prSet presAssocID="{C3F0CE6A-79B4-4811-BC4D-AEB7306073C4}" presName="text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CDCC4A-942E-4FA9-B83E-D0C4ED83C82B}" type="pres">
      <dgm:prSet presAssocID="{CCF6072A-A79F-4B27-9A9A-840620D75203}" presName="sibTrans" presStyleCnt="0"/>
      <dgm:spPr/>
    </dgm:pt>
    <dgm:pt modelId="{874EE643-4074-40E9-95B7-86A21601446D}" type="pres">
      <dgm:prSet presAssocID="{892E920A-D16B-405F-BC1A-0380F15ABF38}" presName="text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B0CF0A-4B3D-45C9-A1F3-49E8C2C3A0FE}" type="pres">
      <dgm:prSet presAssocID="{E05BA31C-63D6-4894-8A2E-9E05A28EF87E}" presName="sibTrans" presStyleCnt="0"/>
      <dgm:spPr/>
    </dgm:pt>
    <dgm:pt modelId="{6D42FD0B-793A-40B9-802D-EF35C257F057}" type="pres">
      <dgm:prSet presAssocID="{5813A65B-805D-448C-AB97-480CABB75E86}" presName="textNode" presStyleLbl="node1" presStyleIdx="3" presStyleCnt="10" custScaleX="1077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3FFF38-760E-4B9E-B420-1344DC76CEEB}" type="pres">
      <dgm:prSet presAssocID="{CB3E3BCE-5FC5-4D57-AABE-9E49AE9C8F54}" presName="sibTrans" presStyleCnt="0"/>
      <dgm:spPr/>
    </dgm:pt>
    <dgm:pt modelId="{A03E3FA3-FAAD-4E6C-9DAA-CB7B6AC7D853}" type="pres">
      <dgm:prSet presAssocID="{0884C41A-9EEB-48E1-97E1-0DD85E4CA74C}" presName="text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0710AC-D947-4C90-BC7B-0E43F69D7531}" type="pres">
      <dgm:prSet presAssocID="{FB9510A7-0E31-4261-9082-C00CC7DCC193}" presName="sibTrans" presStyleCnt="0"/>
      <dgm:spPr/>
    </dgm:pt>
    <dgm:pt modelId="{F115D560-2247-4080-8372-BBA47BFBC815}" type="pres">
      <dgm:prSet presAssocID="{2EACA9AF-AE61-41F1-A30F-4DF599976E3D}" presName="text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BA9C45-A2C9-4728-B420-0D2BC427702E}" type="pres">
      <dgm:prSet presAssocID="{CF8195A2-6B6D-4B21-8A2C-4E10798D2881}" presName="sibTrans" presStyleCnt="0"/>
      <dgm:spPr/>
    </dgm:pt>
    <dgm:pt modelId="{EEA0C5CE-0FBC-45B9-9118-1A9950807ED8}" type="pres">
      <dgm:prSet presAssocID="{35A0A65A-2434-4249-9226-5151E1830896}" presName="text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6ECB1A-2AD5-4B7B-BBCD-97D737F48DB1}" type="pres">
      <dgm:prSet presAssocID="{56CAA2A5-400A-40B1-B508-544E45360595}" presName="sibTrans" presStyleCnt="0"/>
      <dgm:spPr/>
    </dgm:pt>
    <dgm:pt modelId="{E42A6107-B15C-4863-A7E0-40A8E783F26B}" type="pres">
      <dgm:prSet presAssocID="{90BE3AF1-C913-40AA-88C1-CFF0957564EE}" presName="text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2A8BA4-3BB0-481C-BF3B-AB82FACE0FF9}" type="pres">
      <dgm:prSet presAssocID="{E853BA9C-C5F7-40D1-8E34-A3E74F27CCCE}" presName="sibTrans" presStyleCnt="0"/>
      <dgm:spPr/>
    </dgm:pt>
    <dgm:pt modelId="{AAF50CEC-C37C-4299-97BD-EFD993D8FE55}" type="pres">
      <dgm:prSet presAssocID="{41319419-4C31-4166-8BBD-F46446E4C76D}" presName="textNode" presStyleLbl="node1" presStyleIdx="8" presStyleCnt="10" custScaleX="10861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E882D9-4208-4A81-8658-83E9A847A206}" type="pres">
      <dgm:prSet presAssocID="{A37EED94-D255-4B77-A9FF-66E18C0559FC}" presName="sibTrans" presStyleCnt="0"/>
      <dgm:spPr/>
    </dgm:pt>
    <dgm:pt modelId="{73E9E610-255B-4970-BF45-848FF173E241}" type="pres">
      <dgm:prSet presAssocID="{84B1E64A-C0BC-4886-91E1-2052E9F81022}" presName="text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42E827E-841F-4FD9-BC1F-F6727AD700A8}" srcId="{0904FAA3-819F-42D8-8ACA-601837C6196E}" destId="{35A0A65A-2434-4249-9226-5151E1830896}" srcOrd="6" destOrd="0" parTransId="{A6B3D075-1C0A-47A2-9665-2539852DE82F}" sibTransId="{56CAA2A5-400A-40B1-B508-544E45360595}"/>
    <dgm:cxn modelId="{148EE8E0-D8CC-48B0-92C4-67A1B840E15A}" srcId="{0904FAA3-819F-42D8-8ACA-601837C6196E}" destId="{892E920A-D16B-405F-BC1A-0380F15ABF38}" srcOrd="2" destOrd="0" parTransId="{983C6B7F-5B63-4723-8181-0060722F9ACB}" sibTransId="{E05BA31C-63D6-4894-8A2E-9E05A28EF87E}"/>
    <dgm:cxn modelId="{52C62517-3F2D-4FD9-8233-338A419267B0}" type="presOf" srcId="{84B1E64A-C0BC-4886-91E1-2052E9F81022}" destId="{73E9E610-255B-4970-BF45-848FF173E241}" srcOrd="0" destOrd="0" presId="urn:microsoft.com/office/officeart/2005/8/layout/hProcess9"/>
    <dgm:cxn modelId="{7C62BA4A-7385-464E-BF54-B721CBD70B19}" srcId="{0904FAA3-819F-42D8-8ACA-601837C6196E}" destId="{53991D36-D704-4DEB-BD3A-DE5FCBE78279}" srcOrd="0" destOrd="0" parTransId="{00845D2F-A5EA-4193-A370-27302F0EF1E2}" sibTransId="{D1A2B86F-1B68-4178-8930-F8F7A61396A5}"/>
    <dgm:cxn modelId="{613E673F-4D10-4619-8604-C0ABADD7B14A}" type="presOf" srcId="{41319419-4C31-4166-8BBD-F46446E4C76D}" destId="{AAF50CEC-C37C-4299-97BD-EFD993D8FE55}" srcOrd="0" destOrd="0" presId="urn:microsoft.com/office/officeart/2005/8/layout/hProcess9"/>
    <dgm:cxn modelId="{67808624-9260-4E41-A38D-50AC4E4D0C81}" type="presOf" srcId="{90BE3AF1-C913-40AA-88C1-CFF0957564EE}" destId="{E42A6107-B15C-4863-A7E0-40A8E783F26B}" srcOrd="0" destOrd="0" presId="urn:microsoft.com/office/officeart/2005/8/layout/hProcess9"/>
    <dgm:cxn modelId="{48E01DEF-0F74-4DD4-A4B5-A81AF9846F58}" type="presOf" srcId="{35A0A65A-2434-4249-9226-5151E1830896}" destId="{EEA0C5CE-0FBC-45B9-9118-1A9950807ED8}" srcOrd="0" destOrd="0" presId="urn:microsoft.com/office/officeart/2005/8/layout/hProcess9"/>
    <dgm:cxn modelId="{631881EA-41B7-4F52-85FC-E948127CD638}" type="presOf" srcId="{C3F0CE6A-79B4-4811-BC4D-AEB7306073C4}" destId="{A1388919-5FAC-47AB-8249-BCAD03146EF6}" srcOrd="0" destOrd="0" presId="urn:microsoft.com/office/officeart/2005/8/layout/hProcess9"/>
    <dgm:cxn modelId="{7F3E90C6-D291-4B10-9943-84CD1DADAC88}" type="presOf" srcId="{53991D36-D704-4DEB-BD3A-DE5FCBE78279}" destId="{6721703F-1946-41B0-B350-65CE9610A50B}" srcOrd="0" destOrd="0" presId="urn:microsoft.com/office/officeart/2005/8/layout/hProcess9"/>
    <dgm:cxn modelId="{F1C7A00E-E357-49F6-B99C-2EB3E9CBF6F5}" type="presOf" srcId="{5813A65B-805D-448C-AB97-480CABB75E86}" destId="{6D42FD0B-793A-40B9-802D-EF35C257F057}" srcOrd="0" destOrd="0" presId="urn:microsoft.com/office/officeart/2005/8/layout/hProcess9"/>
    <dgm:cxn modelId="{F81A4541-A84B-4E96-916E-E898B1600BCD}" type="presOf" srcId="{2EACA9AF-AE61-41F1-A30F-4DF599976E3D}" destId="{F115D560-2247-4080-8372-BBA47BFBC815}" srcOrd="0" destOrd="0" presId="urn:microsoft.com/office/officeart/2005/8/layout/hProcess9"/>
    <dgm:cxn modelId="{CD2B73FE-D1D3-4877-BFF4-9F29E394B432}" type="presOf" srcId="{0904FAA3-819F-42D8-8ACA-601837C6196E}" destId="{BFD95A29-7616-4C55-8969-7DA5E6C31FC1}" srcOrd="0" destOrd="0" presId="urn:microsoft.com/office/officeart/2005/8/layout/hProcess9"/>
    <dgm:cxn modelId="{4D8680AE-B64A-4F1B-BEBC-DB19A956CF10}" srcId="{0904FAA3-819F-42D8-8ACA-601837C6196E}" destId="{C3F0CE6A-79B4-4811-BC4D-AEB7306073C4}" srcOrd="1" destOrd="0" parTransId="{FCDC6404-64EB-4582-9305-14E0B9703769}" sibTransId="{CCF6072A-A79F-4B27-9A9A-840620D75203}"/>
    <dgm:cxn modelId="{2A782159-F815-41AE-990F-EE26A86D8021}" srcId="{0904FAA3-819F-42D8-8ACA-601837C6196E}" destId="{90BE3AF1-C913-40AA-88C1-CFF0957564EE}" srcOrd="7" destOrd="0" parTransId="{10AFC2A6-3F13-43C4-8E6D-3C7B8694C221}" sibTransId="{E853BA9C-C5F7-40D1-8E34-A3E74F27CCCE}"/>
    <dgm:cxn modelId="{03D37FAA-7E2E-469A-AFE5-BB78B3503616}" srcId="{0904FAA3-819F-42D8-8ACA-601837C6196E}" destId="{0884C41A-9EEB-48E1-97E1-0DD85E4CA74C}" srcOrd="4" destOrd="0" parTransId="{2FC7C0B4-B4B1-449F-A841-2FC94FBAABE5}" sibTransId="{FB9510A7-0E31-4261-9082-C00CC7DCC193}"/>
    <dgm:cxn modelId="{EABA8B73-4409-4A98-AC97-CA0FDB7CADB5}" srcId="{0904FAA3-819F-42D8-8ACA-601837C6196E}" destId="{84B1E64A-C0BC-4886-91E1-2052E9F81022}" srcOrd="9" destOrd="0" parTransId="{C983ACC5-E98A-46B8-B4D6-EB532D5D64E5}" sibTransId="{A293C358-FD1C-45F0-AAED-7CD69D49D71B}"/>
    <dgm:cxn modelId="{4EB02C91-D9CC-4FBF-8503-E8E11D9E3E29}" type="presOf" srcId="{892E920A-D16B-405F-BC1A-0380F15ABF38}" destId="{874EE643-4074-40E9-95B7-86A21601446D}" srcOrd="0" destOrd="0" presId="urn:microsoft.com/office/officeart/2005/8/layout/hProcess9"/>
    <dgm:cxn modelId="{CC65A474-545D-498E-9C0C-07349B63E35D}" srcId="{0904FAA3-819F-42D8-8ACA-601837C6196E}" destId="{2EACA9AF-AE61-41F1-A30F-4DF599976E3D}" srcOrd="5" destOrd="0" parTransId="{38DD5C44-1D20-42D6-93F9-9CBF66B99B27}" sibTransId="{CF8195A2-6B6D-4B21-8A2C-4E10798D2881}"/>
    <dgm:cxn modelId="{4EE91149-A5A8-4BE3-9B14-6071AE540DA2}" srcId="{0904FAA3-819F-42D8-8ACA-601837C6196E}" destId="{5813A65B-805D-448C-AB97-480CABB75E86}" srcOrd="3" destOrd="0" parTransId="{9AA2FC63-19B6-4CA9-9A05-5FCB4A120C43}" sibTransId="{CB3E3BCE-5FC5-4D57-AABE-9E49AE9C8F54}"/>
    <dgm:cxn modelId="{BF1B9F66-B270-4CCC-945D-9194DCB516D6}" type="presOf" srcId="{0884C41A-9EEB-48E1-97E1-0DD85E4CA74C}" destId="{A03E3FA3-FAAD-4E6C-9DAA-CB7B6AC7D853}" srcOrd="0" destOrd="0" presId="urn:microsoft.com/office/officeart/2005/8/layout/hProcess9"/>
    <dgm:cxn modelId="{E6543C9C-825C-46A4-A776-A1818F7BAB40}" srcId="{0904FAA3-819F-42D8-8ACA-601837C6196E}" destId="{41319419-4C31-4166-8BBD-F46446E4C76D}" srcOrd="8" destOrd="0" parTransId="{03215D7C-EFE2-4625-9435-218D2E1E6C7E}" sibTransId="{A37EED94-D255-4B77-A9FF-66E18C0559FC}"/>
    <dgm:cxn modelId="{8CE6799C-DCB6-4239-ACCE-82E39018A225}" type="presParOf" srcId="{BFD95A29-7616-4C55-8969-7DA5E6C31FC1}" destId="{0E44CFEE-5AD7-4C45-8497-7C82CEAFB78A}" srcOrd="0" destOrd="0" presId="urn:microsoft.com/office/officeart/2005/8/layout/hProcess9"/>
    <dgm:cxn modelId="{A0A6E603-8BC5-41D9-A1EB-964C4CC32CC4}" type="presParOf" srcId="{BFD95A29-7616-4C55-8969-7DA5E6C31FC1}" destId="{6F9A9871-4DC0-44BF-8CA3-ECB9C900C55C}" srcOrd="1" destOrd="0" presId="urn:microsoft.com/office/officeart/2005/8/layout/hProcess9"/>
    <dgm:cxn modelId="{22250599-1007-429B-919E-E87F94E86108}" type="presParOf" srcId="{6F9A9871-4DC0-44BF-8CA3-ECB9C900C55C}" destId="{6721703F-1946-41B0-B350-65CE9610A50B}" srcOrd="0" destOrd="0" presId="urn:microsoft.com/office/officeart/2005/8/layout/hProcess9"/>
    <dgm:cxn modelId="{44E16FAC-2235-4DDB-8ADF-611F5CF4A81B}" type="presParOf" srcId="{6F9A9871-4DC0-44BF-8CA3-ECB9C900C55C}" destId="{9A99C4E3-0E0B-4E00-B6A3-4FD16FA13B0B}" srcOrd="1" destOrd="0" presId="urn:microsoft.com/office/officeart/2005/8/layout/hProcess9"/>
    <dgm:cxn modelId="{D0F3865C-F74F-450A-860D-6D8AFC363F8A}" type="presParOf" srcId="{6F9A9871-4DC0-44BF-8CA3-ECB9C900C55C}" destId="{A1388919-5FAC-47AB-8249-BCAD03146EF6}" srcOrd="2" destOrd="0" presId="urn:microsoft.com/office/officeart/2005/8/layout/hProcess9"/>
    <dgm:cxn modelId="{332EB228-74E5-4E68-B140-BB3A9A60524E}" type="presParOf" srcId="{6F9A9871-4DC0-44BF-8CA3-ECB9C900C55C}" destId="{CBCDCC4A-942E-4FA9-B83E-D0C4ED83C82B}" srcOrd="3" destOrd="0" presId="urn:microsoft.com/office/officeart/2005/8/layout/hProcess9"/>
    <dgm:cxn modelId="{402B6E50-8D17-403F-9EBC-38DFE898979D}" type="presParOf" srcId="{6F9A9871-4DC0-44BF-8CA3-ECB9C900C55C}" destId="{874EE643-4074-40E9-95B7-86A21601446D}" srcOrd="4" destOrd="0" presId="urn:microsoft.com/office/officeart/2005/8/layout/hProcess9"/>
    <dgm:cxn modelId="{4CFB3820-A1AA-4337-A89C-1CAB99889798}" type="presParOf" srcId="{6F9A9871-4DC0-44BF-8CA3-ECB9C900C55C}" destId="{99B0CF0A-4B3D-45C9-A1F3-49E8C2C3A0FE}" srcOrd="5" destOrd="0" presId="urn:microsoft.com/office/officeart/2005/8/layout/hProcess9"/>
    <dgm:cxn modelId="{7CCFEF81-99CE-4862-AC0E-C9C3B791AC80}" type="presParOf" srcId="{6F9A9871-4DC0-44BF-8CA3-ECB9C900C55C}" destId="{6D42FD0B-793A-40B9-802D-EF35C257F057}" srcOrd="6" destOrd="0" presId="urn:microsoft.com/office/officeart/2005/8/layout/hProcess9"/>
    <dgm:cxn modelId="{242BCABA-FD0E-4D2A-8A7E-469B92DA00CD}" type="presParOf" srcId="{6F9A9871-4DC0-44BF-8CA3-ECB9C900C55C}" destId="{813FFF38-760E-4B9E-B420-1344DC76CEEB}" srcOrd="7" destOrd="0" presId="urn:microsoft.com/office/officeart/2005/8/layout/hProcess9"/>
    <dgm:cxn modelId="{1476EE62-937E-493A-819D-EB5DEBF36D0A}" type="presParOf" srcId="{6F9A9871-4DC0-44BF-8CA3-ECB9C900C55C}" destId="{A03E3FA3-FAAD-4E6C-9DAA-CB7B6AC7D853}" srcOrd="8" destOrd="0" presId="urn:microsoft.com/office/officeart/2005/8/layout/hProcess9"/>
    <dgm:cxn modelId="{80C79BD9-17EB-4E47-A443-8964B6E9F684}" type="presParOf" srcId="{6F9A9871-4DC0-44BF-8CA3-ECB9C900C55C}" destId="{100710AC-D947-4C90-BC7B-0E43F69D7531}" srcOrd="9" destOrd="0" presId="urn:microsoft.com/office/officeart/2005/8/layout/hProcess9"/>
    <dgm:cxn modelId="{596DF8A2-6A31-49DA-A539-0F2A591C8A6A}" type="presParOf" srcId="{6F9A9871-4DC0-44BF-8CA3-ECB9C900C55C}" destId="{F115D560-2247-4080-8372-BBA47BFBC815}" srcOrd="10" destOrd="0" presId="urn:microsoft.com/office/officeart/2005/8/layout/hProcess9"/>
    <dgm:cxn modelId="{ED293486-BCA7-4952-B53E-CCFF62DA3A84}" type="presParOf" srcId="{6F9A9871-4DC0-44BF-8CA3-ECB9C900C55C}" destId="{55BA9C45-A2C9-4728-B420-0D2BC427702E}" srcOrd="11" destOrd="0" presId="urn:microsoft.com/office/officeart/2005/8/layout/hProcess9"/>
    <dgm:cxn modelId="{C63D9D4E-7105-4B00-A013-935055C312BA}" type="presParOf" srcId="{6F9A9871-4DC0-44BF-8CA3-ECB9C900C55C}" destId="{EEA0C5CE-0FBC-45B9-9118-1A9950807ED8}" srcOrd="12" destOrd="0" presId="urn:microsoft.com/office/officeart/2005/8/layout/hProcess9"/>
    <dgm:cxn modelId="{A0DA7255-988D-4A35-82D8-5A42D000202B}" type="presParOf" srcId="{6F9A9871-4DC0-44BF-8CA3-ECB9C900C55C}" destId="{136ECB1A-2AD5-4B7B-BBCD-97D737F48DB1}" srcOrd="13" destOrd="0" presId="urn:microsoft.com/office/officeart/2005/8/layout/hProcess9"/>
    <dgm:cxn modelId="{28E1BC58-1AC6-4BA1-86B8-B37717821FC8}" type="presParOf" srcId="{6F9A9871-4DC0-44BF-8CA3-ECB9C900C55C}" destId="{E42A6107-B15C-4863-A7E0-40A8E783F26B}" srcOrd="14" destOrd="0" presId="urn:microsoft.com/office/officeart/2005/8/layout/hProcess9"/>
    <dgm:cxn modelId="{FC19E177-3E81-40CD-B548-4B4DE4C86E66}" type="presParOf" srcId="{6F9A9871-4DC0-44BF-8CA3-ECB9C900C55C}" destId="{492A8BA4-3BB0-481C-BF3B-AB82FACE0FF9}" srcOrd="15" destOrd="0" presId="urn:microsoft.com/office/officeart/2005/8/layout/hProcess9"/>
    <dgm:cxn modelId="{231562A8-9158-4DED-B0AA-53735154B4E6}" type="presParOf" srcId="{6F9A9871-4DC0-44BF-8CA3-ECB9C900C55C}" destId="{AAF50CEC-C37C-4299-97BD-EFD993D8FE55}" srcOrd="16" destOrd="0" presId="urn:microsoft.com/office/officeart/2005/8/layout/hProcess9"/>
    <dgm:cxn modelId="{F8FFE9E4-6B84-49CC-B0BA-98F07D99D364}" type="presParOf" srcId="{6F9A9871-4DC0-44BF-8CA3-ECB9C900C55C}" destId="{0EE882D9-4208-4A81-8658-83E9A847A206}" srcOrd="17" destOrd="0" presId="urn:microsoft.com/office/officeart/2005/8/layout/hProcess9"/>
    <dgm:cxn modelId="{BFCBDA0C-47E3-4E78-B15F-69BC9F8602D9}" type="presParOf" srcId="{6F9A9871-4DC0-44BF-8CA3-ECB9C900C55C}" destId="{73E9E610-255B-4970-BF45-848FF173E241}" srcOrd="1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4CFEE-5AD7-4C45-8497-7C82CEAFB78A}">
      <dsp:nvSpPr>
        <dsp:cNvPr id="0" name=""/>
        <dsp:cNvSpPr/>
      </dsp:nvSpPr>
      <dsp:spPr>
        <a:xfrm>
          <a:off x="906398" y="0"/>
          <a:ext cx="10272522" cy="54363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1703F-1946-41B0-B350-65CE9610A50B}">
      <dsp:nvSpPr>
        <dsp:cNvPr id="0" name=""/>
        <dsp:cNvSpPr/>
      </dsp:nvSpPr>
      <dsp:spPr>
        <a:xfrm>
          <a:off x="3115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The Requesting Party files a requisition for extradition with MOFA</a:t>
          </a:r>
        </a:p>
      </dsp:txBody>
      <dsp:txXfrm>
        <a:off x="53670" y="1681474"/>
        <a:ext cx="934521" cy="2073448"/>
      </dsp:txXfrm>
    </dsp:sp>
    <dsp:sp modelId="{A1388919-5FAC-47AB-8249-BCAD03146EF6}">
      <dsp:nvSpPr>
        <dsp:cNvPr id="0" name=""/>
        <dsp:cNvSpPr/>
      </dsp:nvSpPr>
      <dsp:spPr>
        <a:xfrm>
          <a:off x="1211351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MOJ</a:t>
          </a:r>
          <a:endParaRPr lang="zh-TW" altLang="en-US" sz="1400" kern="1200" dirty="0"/>
        </a:p>
      </dsp:txBody>
      <dsp:txXfrm>
        <a:off x="1261906" y="1681474"/>
        <a:ext cx="934521" cy="2073448"/>
      </dsp:txXfrm>
    </dsp:sp>
    <dsp:sp modelId="{874EE643-4074-40E9-95B7-86A21601446D}">
      <dsp:nvSpPr>
        <dsp:cNvPr id="0" name=""/>
        <dsp:cNvSpPr/>
      </dsp:nvSpPr>
      <dsp:spPr>
        <a:xfrm>
          <a:off x="2419588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Decide if there exists grounds for refusal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hlinkClick xmlns:r="http://schemas.openxmlformats.org/officeDocument/2006/relationships" r:id="rId1" action="ppaction://hlinkfile"/>
            </a:rPr>
            <a:t>Art.2-5 of Law of Extradition</a:t>
          </a:r>
          <a:endParaRPr lang="zh-TW" altLang="en-US" sz="1400" kern="1200" dirty="0"/>
        </a:p>
      </dsp:txBody>
      <dsp:txXfrm>
        <a:off x="2470143" y="1681474"/>
        <a:ext cx="934521" cy="2073448"/>
      </dsp:txXfrm>
    </dsp:sp>
    <dsp:sp modelId="{6D42FD0B-793A-40B9-802D-EF35C257F057}">
      <dsp:nvSpPr>
        <dsp:cNvPr id="0" name=""/>
        <dsp:cNvSpPr/>
      </dsp:nvSpPr>
      <dsp:spPr>
        <a:xfrm>
          <a:off x="3627825" y="1630919"/>
          <a:ext cx="1115696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Forward to the prosecutorial office</a:t>
          </a:r>
          <a:endParaRPr lang="zh-TW" altLang="en-US" sz="1400" kern="1200" dirty="0"/>
        </a:p>
      </dsp:txBody>
      <dsp:txXfrm>
        <a:off x="3682289" y="1685383"/>
        <a:ext cx="1006768" cy="2065630"/>
      </dsp:txXfrm>
    </dsp:sp>
    <dsp:sp modelId="{A03E3FA3-FAAD-4E6C-9DAA-CB7B6AC7D853}">
      <dsp:nvSpPr>
        <dsp:cNvPr id="0" name=""/>
        <dsp:cNvSpPr/>
      </dsp:nvSpPr>
      <dsp:spPr>
        <a:xfrm>
          <a:off x="4916127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A duty prosecutor may issues an order to apprehend and hold the accused in custody</a:t>
          </a:r>
          <a:endParaRPr lang="zh-TW" altLang="en-US" sz="1400" kern="1200" dirty="0"/>
        </a:p>
      </dsp:txBody>
      <dsp:txXfrm>
        <a:off x="4966682" y="1681474"/>
        <a:ext cx="934521" cy="2073448"/>
      </dsp:txXfrm>
    </dsp:sp>
    <dsp:sp modelId="{F115D560-2247-4080-8372-BBA47BFBC815}">
      <dsp:nvSpPr>
        <dsp:cNvPr id="0" name=""/>
        <dsp:cNvSpPr/>
      </dsp:nvSpPr>
      <dsp:spPr>
        <a:xfrm>
          <a:off x="6124364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Forward to the court</a:t>
          </a:r>
          <a:endParaRPr lang="zh-TW" altLang="en-US" sz="1400" kern="1200" dirty="0"/>
        </a:p>
      </dsp:txBody>
      <dsp:txXfrm>
        <a:off x="6174919" y="1681474"/>
        <a:ext cx="934521" cy="2073448"/>
      </dsp:txXfrm>
    </dsp:sp>
    <dsp:sp modelId="{EEA0C5CE-0FBC-45B9-9118-1A9950807ED8}">
      <dsp:nvSpPr>
        <dsp:cNvPr id="0" name=""/>
        <dsp:cNvSpPr/>
      </dsp:nvSpPr>
      <dsp:spPr>
        <a:xfrm>
          <a:off x="7332601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The court may issue a warrant to apprehend and hold the accused in custody</a:t>
          </a:r>
          <a:endParaRPr lang="zh-TW" altLang="en-US" sz="1400" kern="1200" dirty="0"/>
        </a:p>
      </dsp:txBody>
      <dsp:txXfrm>
        <a:off x="7383156" y="1681474"/>
        <a:ext cx="934521" cy="2073448"/>
      </dsp:txXfrm>
    </dsp:sp>
    <dsp:sp modelId="{E42A6107-B15C-4863-A7E0-40A8E783F26B}">
      <dsp:nvSpPr>
        <dsp:cNvPr id="0" name=""/>
        <dsp:cNvSpPr/>
      </dsp:nvSpPr>
      <dsp:spPr>
        <a:xfrm>
          <a:off x="8540838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The court decides whether extradition should be approved</a:t>
          </a:r>
          <a:endParaRPr lang="zh-TW" altLang="en-US" sz="1400" kern="1200" dirty="0"/>
        </a:p>
      </dsp:txBody>
      <dsp:txXfrm>
        <a:off x="8591393" y="1681474"/>
        <a:ext cx="934521" cy="2073448"/>
      </dsp:txXfrm>
    </dsp:sp>
    <dsp:sp modelId="{AAF50CEC-C37C-4299-97BD-EFD993D8FE55}">
      <dsp:nvSpPr>
        <dsp:cNvPr id="0" name=""/>
        <dsp:cNvSpPr/>
      </dsp:nvSpPr>
      <dsp:spPr>
        <a:xfrm>
          <a:off x="9749075" y="1630919"/>
          <a:ext cx="1124892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 </a:t>
          </a:r>
          <a:r>
            <a:rPr lang="en-US" altLang="zh-TW" sz="1400" kern="1200" dirty="0" smtClean="0"/>
            <a:t>Through Prosecutor’s Office to MOJ to MOFA to Executive Yuan to the President</a:t>
          </a:r>
          <a:endParaRPr lang="zh-TW" altLang="en-US" sz="1400" kern="1200" dirty="0"/>
        </a:p>
      </dsp:txBody>
      <dsp:txXfrm>
        <a:off x="9803988" y="1685832"/>
        <a:ext cx="1015066" cy="2064732"/>
      </dsp:txXfrm>
    </dsp:sp>
    <dsp:sp modelId="{73E9E610-255B-4970-BF45-848FF173E241}">
      <dsp:nvSpPr>
        <dsp:cNvPr id="0" name=""/>
        <dsp:cNvSpPr/>
      </dsp:nvSpPr>
      <dsp:spPr>
        <a:xfrm>
          <a:off x="11046573" y="1630919"/>
          <a:ext cx="1035631" cy="2174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The President decides whether a warrant of surrender issue</a:t>
          </a:r>
          <a:endParaRPr lang="zh-TW" altLang="en-US" sz="1400" kern="1200" dirty="0"/>
        </a:p>
      </dsp:txBody>
      <dsp:txXfrm>
        <a:off x="11097128" y="1681474"/>
        <a:ext cx="934521" cy="2073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05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88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73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080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64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18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12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38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208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0878E-EB0A-46FA-9A2D-A577B29759C8}" type="datetimeFigureOut">
              <a:rPr lang="zh-TW" altLang="en-US" smtClean="0"/>
              <a:t>2019/6/14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67A8C-1CB4-49C5-BDBD-9AC87F7EF4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110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823"/>
          </a:xfrm>
        </p:spPr>
        <p:txBody>
          <a:bodyPr/>
          <a:lstStyle/>
          <a:p>
            <a:pPr algn="ctr"/>
            <a:r>
              <a:rPr lang="en-US" altLang="zh-TW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Extradition Stages (non-provisional case)</a:t>
            </a: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461315462"/>
              </p:ext>
            </p:extLst>
          </p:nvPr>
        </p:nvGraphicFramePr>
        <p:xfrm>
          <a:off x="0" y="1143000"/>
          <a:ext cx="12085320" cy="5436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81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98</Words>
  <Application>Microsoft Office PowerPoint</Application>
  <PresentationFormat>寬螢幕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Extradition Stages (non-provisional case)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Extradition Stages (non-provisional case)</dc:title>
  <dc:creator>劉海倫</dc:creator>
  <cp:lastModifiedBy>劉海倫</cp:lastModifiedBy>
  <cp:revision>17</cp:revision>
  <dcterms:created xsi:type="dcterms:W3CDTF">2018-12-20T09:00:01Z</dcterms:created>
  <dcterms:modified xsi:type="dcterms:W3CDTF">2019-06-14T04:04:34Z</dcterms:modified>
</cp:coreProperties>
</file>