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19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hyperlink" Target="The%20Code%20of%20Criminal%20Procedure(Art.133.2).docx" TargetMode="External"/><Relationship Id="rId2" Type="http://schemas.openxmlformats.org/officeDocument/2006/relationships/hyperlink" Target="The%20Code%20of%20Criminal%20Procedure(Art.133-1).docx" TargetMode="External"/><Relationship Id="rId1" Type="http://schemas.openxmlformats.org/officeDocument/2006/relationships/hyperlink" Target="The%20Code%20of%20Criminal%20Procedure(Art.136).docx" TargetMode="External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hyperlink" Target="The%20Code%20of%20Criminal%20Procedure(Art.133.2).docx" TargetMode="External"/><Relationship Id="rId2" Type="http://schemas.openxmlformats.org/officeDocument/2006/relationships/hyperlink" Target="The%20Code%20of%20Criminal%20Procedure(Art.133-1).docx" TargetMode="External"/><Relationship Id="rId1" Type="http://schemas.openxmlformats.org/officeDocument/2006/relationships/hyperlink" Target="The%20Code%20of%20Criminal%20Procedure(Art.136).docx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7A9581-CA90-467A-AC8B-6AF51A5D9A86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39B53C89-7F4E-4873-9311-AD034DC9B5DC}">
      <dgm:prSet phldrT="[文字]" custT="1"/>
      <dgm:spPr/>
      <dgm:t>
        <a:bodyPr/>
        <a:lstStyle/>
        <a:p>
          <a:r>
            <a:rPr lang="en-US" altLang="en-US" sz="1600" dirty="0" smtClean="0"/>
            <a:t>seizure/freezing/restraint</a:t>
          </a:r>
          <a:endParaRPr lang="zh-TW" altLang="en-US" sz="1600" dirty="0"/>
        </a:p>
      </dgm:t>
    </dgm:pt>
    <dgm:pt modelId="{7834C1D6-720A-4437-B3B8-D59922BFEB53}" type="parTrans" cxnId="{F033D9FF-4CE4-413D-B35D-2C57795499C1}">
      <dgm:prSet/>
      <dgm:spPr/>
      <dgm:t>
        <a:bodyPr/>
        <a:lstStyle/>
        <a:p>
          <a:endParaRPr lang="zh-TW" altLang="en-US"/>
        </a:p>
      </dgm:t>
    </dgm:pt>
    <dgm:pt modelId="{077498F2-2C2F-47B1-8FF4-51192F961B06}" type="sibTrans" cxnId="{F033D9FF-4CE4-413D-B35D-2C57795499C1}">
      <dgm:prSet/>
      <dgm:spPr/>
      <dgm:t>
        <a:bodyPr/>
        <a:lstStyle/>
        <a:p>
          <a:endParaRPr lang="zh-TW" altLang="en-US"/>
        </a:p>
      </dgm:t>
    </dgm:pt>
    <dgm:pt modelId="{BC0C2846-C816-44B9-9156-7625D920B8B9}" type="asst">
      <dgm:prSet phldrT="[文字]" custT="1"/>
      <dgm:spPr/>
      <dgm:t>
        <a:bodyPr/>
        <a:lstStyle/>
        <a:p>
          <a:r>
            <a:rPr lang="en-US" altLang="en-US" sz="1400" dirty="0" smtClean="0"/>
            <a:t>Seizure following search</a:t>
          </a:r>
        </a:p>
        <a:p>
          <a:r>
            <a:rPr lang="en-US" altLang="en-US" sz="1400" dirty="0" smtClean="0"/>
            <a:t>(including warrant search)—</a:t>
          </a:r>
        </a:p>
        <a:p>
          <a:r>
            <a:rPr lang="en-US" altLang="en-US" sz="1400" dirty="0" smtClean="0"/>
            <a:t>seizure is allowed when search is allowed</a:t>
          </a:r>
          <a:endParaRPr lang="zh-TW" altLang="en-US" sz="1400" dirty="0"/>
        </a:p>
      </dgm:t>
    </dgm:pt>
    <dgm:pt modelId="{90192AAB-9CBE-4A55-9806-AC89A392DDFA}" type="parTrans" cxnId="{24DE574A-B2C8-4052-B42E-9F1B0A9BE492}">
      <dgm:prSet/>
      <dgm:spPr/>
      <dgm:t>
        <a:bodyPr/>
        <a:lstStyle/>
        <a:p>
          <a:endParaRPr lang="zh-TW" altLang="en-US" sz="1200"/>
        </a:p>
      </dgm:t>
    </dgm:pt>
    <dgm:pt modelId="{F33A3463-21CF-4FA8-B7A6-A4347EA05C43}" type="sibTrans" cxnId="{24DE574A-B2C8-4052-B42E-9F1B0A9BE492}">
      <dgm:prSet/>
      <dgm:spPr/>
      <dgm:t>
        <a:bodyPr/>
        <a:lstStyle/>
        <a:p>
          <a:endParaRPr lang="zh-TW" altLang="en-US"/>
        </a:p>
      </dgm:t>
    </dgm:pt>
    <dgm:pt modelId="{F2426579-8BEA-4D6F-AEC9-F0690CE304C0}">
      <dgm:prSet custT="1"/>
      <dgm:spPr/>
      <dgm:t>
        <a:bodyPr/>
        <a:lstStyle/>
        <a:p>
          <a:r>
            <a:rPr lang="en-US" altLang="en-US" sz="1400" dirty="0" smtClean="0"/>
            <a:t>seizure/freezing/restraint detached from search</a:t>
          </a:r>
          <a:endParaRPr lang="zh-TW" altLang="en-US" sz="1400" dirty="0"/>
        </a:p>
      </dgm:t>
    </dgm:pt>
    <dgm:pt modelId="{445D16B2-3215-4BF6-B534-E6E9833460BF}" type="parTrans" cxnId="{6A812D56-3572-4D80-B02D-EFD0C371DAC6}">
      <dgm:prSet/>
      <dgm:spPr/>
      <dgm:t>
        <a:bodyPr/>
        <a:lstStyle/>
        <a:p>
          <a:endParaRPr lang="zh-TW" altLang="en-US" sz="1200"/>
        </a:p>
      </dgm:t>
    </dgm:pt>
    <dgm:pt modelId="{C4830182-A88B-4EC5-B323-7F898BE578B3}" type="sibTrans" cxnId="{6A812D56-3572-4D80-B02D-EFD0C371DAC6}">
      <dgm:prSet/>
      <dgm:spPr/>
      <dgm:t>
        <a:bodyPr/>
        <a:lstStyle/>
        <a:p>
          <a:endParaRPr lang="zh-TW" altLang="en-US"/>
        </a:p>
      </dgm:t>
    </dgm:pt>
    <dgm:pt modelId="{3F120E10-37EA-4B9D-83FC-9275A52162B6}">
      <dgm:prSet custT="1"/>
      <dgm:spPr/>
      <dgm:t>
        <a:bodyPr/>
        <a:lstStyle/>
        <a:p>
          <a:r>
            <a:rPr lang="en-US" altLang="en-US" sz="1400" dirty="0" smtClean="0"/>
            <a:t>A thing which can be used as evidence—</a:t>
          </a:r>
        </a:p>
        <a:p>
          <a:r>
            <a:rPr lang="en-US" altLang="en-US" sz="1400" dirty="0" smtClean="0"/>
            <a:t>seizure shall be executed by a judge or public prosecutor</a:t>
          </a:r>
        </a:p>
        <a:p>
          <a:r>
            <a:rPr lang="en-US" altLang="en-US" sz="1400" dirty="0" smtClean="0">
              <a:hlinkClick xmlns:r="http://schemas.openxmlformats.org/officeDocument/2006/relationships" r:id="rId1" action="ppaction://hlinkfile"/>
            </a:rPr>
            <a:t>Art.136 of CCP</a:t>
          </a:r>
          <a:endParaRPr lang="en-US" altLang="en-US" sz="1400" dirty="0" smtClean="0"/>
        </a:p>
      </dgm:t>
    </dgm:pt>
    <dgm:pt modelId="{3E982ED6-350D-416D-9D90-F67259F42E8E}" type="parTrans" cxnId="{5D859F14-211D-44E1-AE04-B5A87864EA11}">
      <dgm:prSet/>
      <dgm:spPr/>
      <dgm:t>
        <a:bodyPr/>
        <a:lstStyle/>
        <a:p>
          <a:endParaRPr lang="zh-TW" altLang="en-US" sz="1200"/>
        </a:p>
      </dgm:t>
    </dgm:pt>
    <dgm:pt modelId="{B50E6252-9D41-4AB5-9F79-17B34B3E81DC}" type="sibTrans" cxnId="{5D859F14-211D-44E1-AE04-B5A87864EA11}">
      <dgm:prSet/>
      <dgm:spPr/>
      <dgm:t>
        <a:bodyPr/>
        <a:lstStyle/>
        <a:p>
          <a:endParaRPr lang="zh-TW" altLang="en-US"/>
        </a:p>
      </dgm:t>
    </dgm:pt>
    <dgm:pt modelId="{C9E9A9DD-9876-45EE-9BFA-64BFB47353E4}">
      <dgm:prSet custT="1"/>
      <dgm:spPr/>
      <dgm:t>
        <a:bodyPr/>
        <a:lstStyle/>
        <a:p>
          <a:r>
            <a:rPr lang="en-US" altLang="en-US" sz="1400" dirty="0" smtClean="0"/>
            <a:t>A thing which is subject to confiscation</a:t>
          </a:r>
        </a:p>
        <a:p>
          <a:r>
            <a:rPr lang="en-US" altLang="zh-TW" sz="1400" dirty="0" smtClean="0">
              <a:hlinkClick xmlns:r="http://schemas.openxmlformats.org/officeDocument/2006/relationships" r:id="rId2" action="ppaction://hlinkfile"/>
            </a:rPr>
            <a:t>Art.133.1 of CCP</a:t>
          </a:r>
          <a:endParaRPr lang="zh-TW" altLang="en-US" sz="1400" dirty="0"/>
        </a:p>
      </dgm:t>
    </dgm:pt>
    <dgm:pt modelId="{6B0D4735-5668-496C-84E4-0EEB44ED89A2}" type="parTrans" cxnId="{4D4542E0-FA18-4741-AA71-3EFCD9C23146}">
      <dgm:prSet/>
      <dgm:spPr/>
      <dgm:t>
        <a:bodyPr/>
        <a:lstStyle/>
        <a:p>
          <a:endParaRPr lang="zh-TW" altLang="en-US" sz="1200"/>
        </a:p>
      </dgm:t>
    </dgm:pt>
    <dgm:pt modelId="{29164CA4-85E3-4FD5-A9F2-ADE95071E8B4}" type="sibTrans" cxnId="{4D4542E0-FA18-4741-AA71-3EFCD9C23146}">
      <dgm:prSet/>
      <dgm:spPr/>
      <dgm:t>
        <a:bodyPr/>
        <a:lstStyle/>
        <a:p>
          <a:endParaRPr lang="zh-TW" altLang="en-US"/>
        </a:p>
      </dgm:t>
    </dgm:pt>
    <dgm:pt modelId="{44C3D158-6D22-4D22-B5DA-484BDFD4F9C7}">
      <dgm:prSet custT="1"/>
      <dgm:spPr/>
      <dgm:t>
        <a:bodyPr/>
        <a:lstStyle/>
        <a:p>
          <a:r>
            <a:rPr lang="en-US" altLang="en-US" sz="1400" dirty="0" smtClean="0"/>
            <a:t>the right holder agrees with knowledge of the right to refuse</a:t>
          </a:r>
        </a:p>
      </dgm:t>
    </dgm:pt>
    <dgm:pt modelId="{E279A965-3500-49D8-96DE-F4ABC385610A}" type="parTrans" cxnId="{1D585996-011F-4891-9516-DFA619F21200}">
      <dgm:prSet/>
      <dgm:spPr/>
      <dgm:t>
        <a:bodyPr/>
        <a:lstStyle/>
        <a:p>
          <a:endParaRPr lang="zh-TW" altLang="en-US" sz="1200"/>
        </a:p>
      </dgm:t>
    </dgm:pt>
    <dgm:pt modelId="{0EC61761-B632-4BA3-8B66-E3ED91710AA8}" type="sibTrans" cxnId="{1D585996-011F-4891-9516-DFA619F21200}">
      <dgm:prSet/>
      <dgm:spPr/>
      <dgm:t>
        <a:bodyPr/>
        <a:lstStyle/>
        <a:p>
          <a:endParaRPr lang="zh-TW" altLang="en-US"/>
        </a:p>
      </dgm:t>
    </dgm:pt>
    <dgm:pt modelId="{16CB48D6-B4E3-4FD8-8AC5-EB77BC519F70}">
      <dgm:prSet custT="1"/>
      <dgm:spPr/>
      <dgm:t>
        <a:bodyPr/>
        <a:lstStyle/>
        <a:p>
          <a:r>
            <a:rPr lang="en-US" altLang="en-US" sz="1400" dirty="0" smtClean="0"/>
            <a:t>The right holder </a:t>
          </a:r>
        </a:p>
        <a:p>
          <a:r>
            <a:rPr lang="en-US" altLang="en-US" sz="1400" dirty="0" smtClean="0"/>
            <a:t>doesn’t agree</a:t>
          </a:r>
          <a:endParaRPr lang="zh-TW" altLang="en-US" sz="1400" dirty="0"/>
        </a:p>
      </dgm:t>
    </dgm:pt>
    <dgm:pt modelId="{43B252EE-53D0-47B2-8A72-AF8E8B1C391C}" type="parTrans" cxnId="{FAADD8BF-8D59-4EBC-8BED-2F0016992BBA}">
      <dgm:prSet/>
      <dgm:spPr/>
      <dgm:t>
        <a:bodyPr/>
        <a:lstStyle/>
        <a:p>
          <a:endParaRPr lang="zh-TW" altLang="en-US" sz="1200"/>
        </a:p>
      </dgm:t>
    </dgm:pt>
    <dgm:pt modelId="{3130004A-7542-479B-B150-4867F4800790}" type="sibTrans" cxnId="{FAADD8BF-8D59-4EBC-8BED-2F0016992BBA}">
      <dgm:prSet/>
      <dgm:spPr/>
      <dgm:t>
        <a:bodyPr/>
        <a:lstStyle/>
        <a:p>
          <a:endParaRPr lang="zh-TW" altLang="en-US"/>
        </a:p>
      </dgm:t>
    </dgm:pt>
    <dgm:pt modelId="{BE6F136C-073F-455B-9A6E-3F83F94FDBB6}">
      <dgm:prSet custT="1"/>
      <dgm:spPr/>
      <dgm:t>
        <a:bodyPr/>
        <a:lstStyle/>
        <a:p>
          <a:r>
            <a:rPr lang="en-US" altLang="zh-TW" sz="1400" dirty="0" smtClean="0"/>
            <a:t>Principle: </a:t>
          </a:r>
        </a:p>
        <a:p>
          <a:r>
            <a:rPr lang="en-US" altLang="zh-TW" sz="1400" dirty="0" smtClean="0"/>
            <a:t>apply for a ruling from court</a:t>
          </a:r>
          <a:endParaRPr lang="zh-TW" altLang="en-US" sz="1400" dirty="0"/>
        </a:p>
      </dgm:t>
    </dgm:pt>
    <dgm:pt modelId="{178B534B-1C97-4429-AAD7-B0D4208A35FB}" type="parTrans" cxnId="{75C72196-6E68-48DA-942A-19868B7C472E}">
      <dgm:prSet/>
      <dgm:spPr/>
      <dgm:t>
        <a:bodyPr/>
        <a:lstStyle/>
        <a:p>
          <a:endParaRPr lang="zh-TW" altLang="en-US"/>
        </a:p>
      </dgm:t>
    </dgm:pt>
    <dgm:pt modelId="{300F63BE-214A-4261-A367-C7600AF937AF}" type="sibTrans" cxnId="{75C72196-6E68-48DA-942A-19868B7C472E}">
      <dgm:prSet/>
      <dgm:spPr/>
      <dgm:t>
        <a:bodyPr/>
        <a:lstStyle/>
        <a:p>
          <a:endParaRPr lang="zh-TW" altLang="en-US"/>
        </a:p>
      </dgm:t>
    </dgm:pt>
    <dgm:pt modelId="{E57B233C-8BB6-4186-87A0-21EE8B97E6C1}">
      <dgm:prSet custT="1"/>
      <dgm:spPr/>
      <dgm:t>
        <a:bodyPr/>
        <a:lstStyle/>
        <a:p>
          <a:r>
            <a:rPr lang="en-US" altLang="en-US" sz="1400" dirty="0" smtClean="0"/>
            <a:t>Exigent circumstance: </a:t>
          </a:r>
        </a:p>
        <a:p>
          <a:r>
            <a:rPr lang="en-US" altLang="en-US" sz="1400" dirty="0" smtClean="0"/>
            <a:t>seizure without rulings</a:t>
          </a:r>
        </a:p>
        <a:p>
          <a:r>
            <a:rPr lang="en-US" altLang="en-US" sz="1400" dirty="0" smtClean="0">
              <a:hlinkClick xmlns:r="http://schemas.openxmlformats.org/officeDocument/2006/relationships" r:id="rId3" action="ppaction://hlinkfile"/>
            </a:rPr>
            <a:t>Art.133.2 of CCP</a:t>
          </a:r>
          <a:endParaRPr lang="en-US" altLang="en-US" sz="1400" dirty="0" smtClean="0"/>
        </a:p>
      </dgm:t>
    </dgm:pt>
    <dgm:pt modelId="{4DA72777-9020-483A-B7E5-DC074E9F17DF}" type="parTrans" cxnId="{709A6FCE-FFAF-436A-AC93-AF4C77349668}">
      <dgm:prSet/>
      <dgm:spPr/>
      <dgm:t>
        <a:bodyPr/>
        <a:lstStyle/>
        <a:p>
          <a:endParaRPr lang="zh-TW" altLang="en-US"/>
        </a:p>
      </dgm:t>
    </dgm:pt>
    <dgm:pt modelId="{E5CEABE2-E2F2-4A29-A68E-21D7A0AE99D4}" type="sibTrans" cxnId="{709A6FCE-FFAF-436A-AC93-AF4C77349668}">
      <dgm:prSet/>
      <dgm:spPr/>
      <dgm:t>
        <a:bodyPr/>
        <a:lstStyle/>
        <a:p>
          <a:endParaRPr lang="zh-TW" altLang="en-US"/>
        </a:p>
      </dgm:t>
    </dgm:pt>
    <dgm:pt modelId="{1B7F3BDB-AF97-474A-822C-B262C77EE06C}" type="pres">
      <dgm:prSet presAssocID="{BD7A9581-CA90-467A-AC8B-6AF51A5D9A86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zh-TW" altLang="en-US"/>
        </a:p>
      </dgm:t>
    </dgm:pt>
    <dgm:pt modelId="{881E8EBF-4989-4A52-8006-9E126D328B50}" type="pres">
      <dgm:prSet presAssocID="{39B53C89-7F4E-4873-9311-AD034DC9B5DC}" presName="hierRoot1" presStyleCnt="0">
        <dgm:presLayoutVars>
          <dgm:hierBranch val="init"/>
        </dgm:presLayoutVars>
      </dgm:prSet>
      <dgm:spPr/>
    </dgm:pt>
    <dgm:pt modelId="{73A1C971-04D2-4823-B111-4B1989E2F9F9}" type="pres">
      <dgm:prSet presAssocID="{39B53C89-7F4E-4873-9311-AD034DC9B5DC}" presName="rootComposite1" presStyleCnt="0"/>
      <dgm:spPr/>
    </dgm:pt>
    <dgm:pt modelId="{319F06DA-BA58-4426-9709-4029E64CF77A}" type="pres">
      <dgm:prSet presAssocID="{39B53C89-7F4E-4873-9311-AD034DC9B5DC}" presName="rootText1" presStyleLbl="alignAcc1" presStyleIdx="0" presStyleCnt="0" custScaleX="258912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BE66A122-21A5-4863-9F08-700EAA975F4A}" type="pres">
      <dgm:prSet presAssocID="{39B53C89-7F4E-4873-9311-AD034DC9B5DC}" presName="topArc1" presStyleLbl="parChTrans1D1" presStyleIdx="0" presStyleCnt="18"/>
      <dgm:spPr/>
    </dgm:pt>
    <dgm:pt modelId="{C9709C19-5748-4DA7-8110-D3BF8AC1230F}" type="pres">
      <dgm:prSet presAssocID="{39B53C89-7F4E-4873-9311-AD034DC9B5DC}" presName="bottomArc1" presStyleLbl="parChTrans1D1" presStyleIdx="1" presStyleCnt="18"/>
      <dgm:spPr/>
    </dgm:pt>
    <dgm:pt modelId="{A22683D6-319E-4A29-99D0-283C4F93D812}" type="pres">
      <dgm:prSet presAssocID="{39B53C89-7F4E-4873-9311-AD034DC9B5DC}" presName="topConnNode1" presStyleLbl="node1" presStyleIdx="0" presStyleCnt="0"/>
      <dgm:spPr/>
      <dgm:t>
        <a:bodyPr/>
        <a:lstStyle/>
        <a:p>
          <a:endParaRPr lang="zh-TW" altLang="en-US"/>
        </a:p>
      </dgm:t>
    </dgm:pt>
    <dgm:pt modelId="{7135C595-90BD-4992-A2D3-C74D1944F7D8}" type="pres">
      <dgm:prSet presAssocID="{39B53C89-7F4E-4873-9311-AD034DC9B5DC}" presName="hierChild2" presStyleCnt="0"/>
      <dgm:spPr/>
    </dgm:pt>
    <dgm:pt modelId="{BB9D6C92-05FC-48C0-A687-EC30BDF3169D}" type="pres">
      <dgm:prSet presAssocID="{445D16B2-3215-4BF6-B534-E6E9833460BF}" presName="Name28" presStyleLbl="parChTrans1D2" presStyleIdx="0" presStyleCnt="2"/>
      <dgm:spPr/>
      <dgm:t>
        <a:bodyPr/>
        <a:lstStyle/>
        <a:p>
          <a:endParaRPr lang="zh-TW" altLang="en-US"/>
        </a:p>
      </dgm:t>
    </dgm:pt>
    <dgm:pt modelId="{33A12D82-A9A6-4AE6-B4E8-B227137378D0}" type="pres">
      <dgm:prSet presAssocID="{F2426579-8BEA-4D6F-AEC9-F0690CE304C0}" presName="hierRoot2" presStyleCnt="0">
        <dgm:presLayoutVars>
          <dgm:hierBranch val="init"/>
        </dgm:presLayoutVars>
      </dgm:prSet>
      <dgm:spPr/>
    </dgm:pt>
    <dgm:pt modelId="{7F29B4F7-700A-4530-A988-6227E2C259D1}" type="pres">
      <dgm:prSet presAssocID="{F2426579-8BEA-4D6F-AEC9-F0690CE304C0}" presName="rootComposite2" presStyleCnt="0"/>
      <dgm:spPr/>
    </dgm:pt>
    <dgm:pt modelId="{24F2F2B2-C5E2-4A54-8AA8-AF2ED2E3E385}" type="pres">
      <dgm:prSet presAssocID="{F2426579-8BEA-4D6F-AEC9-F0690CE304C0}" presName="rootText2" presStyleLbl="alignAcc1" presStyleIdx="0" presStyleCnt="0" custScaleX="489107" custScaleY="78861" custLinFactX="100000" custLinFactY="-100000" custLinFactNeighborX="116857" custLinFactNeighborY="-10764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06262C1-C850-4FC3-BBEC-C617DD7AE998}" type="pres">
      <dgm:prSet presAssocID="{F2426579-8BEA-4D6F-AEC9-F0690CE304C0}" presName="topArc2" presStyleLbl="parChTrans1D1" presStyleIdx="2" presStyleCnt="18"/>
      <dgm:spPr/>
    </dgm:pt>
    <dgm:pt modelId="{19E6ADF3-A1EE-479E-B327-ADF563201712}" type="pres">
      <dgm:prSet presAssocID="{F2426579-8BEA-4D6F-AEC9-F0690CE304C0}" presName="bottomArc2" presStyleLbl="parChTrans1D1" presStyleIdx="3" presStyleCnt="18"/>
      <dgm:spPr/>
    </dgm:pt>
    <dgm:pt modelId="{FD9F2528-D353-44B2-9455-31033137011A}" type="pres">
      <dgm:prSet presAssocID="{F2426579-8BEA-4D6F-AEC9-F0690CE304C0}" presName="topConnNode2" presStyleLbl="node2" presStyleIdx="0" presStyleCnt="0"/>
      <dgm:spPr/>
      <dgm:t>
        <a:bodyPr/>
        <a:lstStyle/>
        <a:p>
          <a:endParaRPr lang="zh-TW" altLang="en-US"/>
        </a:p>
      </dgm:t>
    </dgm:pt>
    <dgm:pt modelId="{99D3F19F-FF43-4282-AC39-9C2FF7A577A6}" type="pres">
      <dgm:prSet presAssocID="{F2426579-8BEA-4D6F-AEC9-F0690CE304C0}" presName="hierChild4" presStyleCnt="0"/>
      <dgm:spPr/>
    </dgm:pt>
    <dgm:pt modelId="{9EAA5CC6-F671-4E5B-B010-87112593432C}" type="pres">
      <dgm:prSet presAssocID="{3E982ED6-350D-416D-9D90-F67259F42E8E}" presName="Name28" presStyleLbl="parChTrans1D3" presStyleIdx="0" presStyleCnt="2"/>
      <dgm:spPr/>
      <dgm:t>
        <a:bodyPr/>
        <a:lstStyle/>
        <a:p>
          <a:endParaRPr lang="zh-TW" altLang="en-US"/>
        </a:p>
      </dgm:t>
    </dgm:pt>
    <dgm:pt modelId="{01A5769F-611F-4004-8F07-38D5E654B58B}" type="pres">
      <dgm:prSet presAssocID="{3F120E10-37EA-4B9D-83FC-9275A52162B6}" presName="hierRoot2" presStyleCnt="0">
        <dgm:presLayoutVars>
          <dgm:hierBranch val="init"/>
        </dgm:presLayoutVars>
      </dgm:prSet>
      <dgm:spPr/>
    </dgm:pt>
    <dgm:pt modelId="{5253DC32-5475-46D3-AB08-1792A5F2ADA4}" type="pres">
      <dgm:prSet presAssocID="{3F120E10-37EA-4B9D-83FC-9275A52162B6}" presName="rootComposite2" presStyleCnt="0"/>
      <dgm:spPr/>
    </dgm:pt>
    <dgm:pt modelId="{22659AD2-58BB-4437-A32E-37BC1C0AAF76}" type="pres">
      <dgm:prSet presAssocID="{3F120E10-37EA-4B9D-83FC-9275A52162B6}" presName="rootText2" presStyleLbl="alignAcc1" presStyleIdx="0" presStyleCnt="0" custScaleX="420156" custScaleY="243334" custLinFactX="341612" custLinFactY="-100000" custLinFactNeighborX="400000" custLinFactNeighborY="-10738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89DB388D-2596-4FE9-BA03-B7E2279D91D3}" type="pres">
      <dgm:prSet presAssocID="{3F120E10-37EA-4B9D-83FC-9275A52162B6}" presName="topArc2" presStyleLbl="parChTrans1D1" presStyleIdx="4" presStyleCnt="18"/>
      <dgm:spPr/>
    </dgm:pt>
    <dgm:pt modelId="{8D5159E7-5CAA-4E99-B747-BC2A88115829}" type="pres">
      <dgm:prSet presAssocID="{3F120E10-37EA-4B9D-83FC-9275A52162B6}" presName="bottomArc2" presStyleLbl="parChTrans1D1" presStyleIdx="5" presStyleCnt="18"/>
      <dgm:spPr/>
    </dgm:pt>
    <dgm:pt modelId="{BEB77FA6-0C41-48DF-A8AF-EFE1E80FA1BA}" type="pres">
      <dgm:prSet presAssocID="{3F120E10-37EA-4B9D-83FC-9275A52162B6}" presName="topConnNode2" presStyleLbl="node3" presStyleIdx="0" presStyleCnt="0"/>
      <dgm:spPr/>
      <dgm:t>
        <a:bodyPr/>
        <a:lstStyle/>
        <a:p>
          <a:endParaRPr lang="zh-TW" altLang="en-US"/>
        </a:p>
      </dgm:t>
    </dgm:pt>
    <dgm:pt modelId="{54D3BF35-5747-4617-AB58-CFC1422EC614}" type="pres">
      <dgm:prSet presAssocID="{3F120E10-37EA-4B9D-83FC-9275A52162B6}" presName="hierChild4" presStyleCnt="0"/>
      <dgm:spPr/>
    </dgm:pt>
    <dgm:pt modelId="{6FA16066-58F8-4221-8F63-239641470C98}" type="pres">
      <dgm:prSet presAssocID="{3F120E10-37EA-4B9D-83FC-9275A52162B6}" presName="hierChild5" presStyleCnt="0"/>
      <dgm:spPr/>
    </dgm:pt>
    <dgm:pt modelId="{CBFB7938-782E-43F6-A64D-62689ED41663}" type="pres">
      <dgm:prSet presAssocID="{6B0D4735-5668-496C-84E4-0EEB44ED89A2}" presName="Name28" presStyleLbl="parChTrans1D3" presStyleIdx="1" presStyleCnt="2"/>
      <dgm:spPr/>
      <dgm:t>
        <a:bodyPr/>
        <a:lstStyle/>
        <a:p>
          <a:endParaRPr lang="zh-TW" altLang="en-US"/>
        </a:p>
      </dgm:t>
    </dgm:pt>
    <dgm:pt modelId="{C7B5B63D-88C8-4F37-AD81-FF81FE7E6D00}" type="pres">
      <dgm:prSet presAssocID="{C9E9A9DD-9876-45EE-9BFA-64BFB47353E4}" presName="hierRoot2" presStyleCnt="0">
        <dgm:presLayoutVars>
          <dgm:hierBranch val="init"/>
        </dgm:presLayoutVars>
      </dgm:prSet>
      <dgm:spPr/>
    </dgm:pt>
    <dgm:pt modelId="{088CAC0F-1C49-4096-BED8-8B8B648A4780}" type="pres">
      <dgm:prSet presAssocID="{C9E9A9DD-9876-45EE-9BFA-64BFB47353E4}" presName="rootComposite2" presStyleCnt="0"/>
      <dgm:spPr/>
    </dgm:pt>
    <dgm:pt modelId="{5A03D2A1-9303-4D77-9ACE-25E2C0EDE92D}" type="pres">
      <dgm:prSet presAssocID="{C9E9A9DD-9876-45EE-9BFA-64BFB47353E4}" presName="rootText2" presStyleLbl="alignAcc1" presStyleIdx="0" presStyleCnt="0" custScaleX="306410" custScaleY="175525" custLinFactX="-100000" custLinFactY="-100000" custLinFactNeighborX="-115176" custLinFactNeighborY="-10855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C0ACE2A8-A723-4CF5-B84C-AFA596AEC6F7}" type="pres">
      <dgm:prSet presAssocID="{C9E9A9DD-9876-45EE-9BFA-64BFB47353E4}" presName="topArc2" presStyleLbl="parChTrans1D1" presStyleIdx="6" presStyleCnt="18"/>
      <dgm:spPr/>
    </dgm:pt>
    <dgm:pt modelId="{9DB516AC-D8F7-4BEF-B1DE-B77861F00F26}" type="pres">
      <dgm:prSet presAssocID="{C9E9A9DD-9876-45EE-9BFA-64BFB47353E4}" presName="bottomArc2" presStyleLbl="parChTrans1D1" presStyleIdx="7" presStyleCnt="18"/>
      <dgm:spPr/>
    </dgm:pt>
    <dgm:pt modelId="{D5178B18-260C-4736-A1AD-2CDDA8F819D2}" type="pres">
      <dgm:prSet presAssocID="{C9E9A9DD-9876-45EE-9BFA-64BFB47353E4}" presName="topConnNode2" presStyleLbl="node3" presStyleIdx="0" presStyleCnt="0"/>
      <dgm:spPr/>
      <dgm:t>
        <a:bodyPr/>
        <a:lstStyle/>
        <a:p>
          <a:endParaRPr lang="zh-TW" altLang="en-US"/>
        </a:p>
      </dgm:t>
    </dgm:pt>
    <dgm:pt modelId="{74DACFA1-DFFE-4DD4-A9F9-8CA6DD6CC059}" type="pres">
      <dgm:prSet presAssocID="{C9E9A9DD-9876-45EE-9BFA-64BFB47353E4}" presName="hierChild4" presStyleCnt="0"/>
      <dgm:spPr/>
    </dgm:pt>
    <dgm:pt modelId="{06A1C714-1BFD-4712-9A81-200E0201B98A}" type="pres">
      <dgm:prSet presAssocID="{E279A965-3500-49D8-96DE-F4ABC385610A}" presName="Name28" presStyleLbl="parChTrans1D4" presStyleIdx="0" presStyleCnt="4"/>
      <dgm:spPr/>
      <dgm:t>
        <a:bodyPr/>
        <a:lstStyle/>
        <a:p>
          <a:endParaRPr lang="zh-TW" altLang="en-US"/>
        </a:p>
      </dgm:t>
    </dgm:pt>
    <dgm:pt modelId="{30FCD58B-51C5-4DAA-B674-4F85691DDC26}" type="pres">
      <dgm:prSet presAssocID="{44C3D158-6D22-4D22-B5DA-484BDFD4F9C7}" presName="hierRoot2" presStyleCnt="0">
        <dgm:presLayoutVars>
          <dgm:hierBranch val="init"/>
        </dgm:presLayoutVars>
      </dgm:prSet>
      <dgm:spPr/>
    </dgm:pt>
    <dgm:pt modelId="{A9B04B47-A207-4F85-B156-8B79B1110A5E}" type="pres">
      <dgm:prSet presAssocID="{44C3D158-6D22-4D22-B5DA-484BDFD4F9C7}" presName="rootComposite2" presStyleCnt="0"/>
      <dgm:spPr/>
    </dgm:pt>
    <dgm:pt modelId="{603AB93B-F110-430C-9960-C08AF78B3F8E}" type="pres">
      <dgm:prSet presAssocID="{44C3D158-6D22-4D22-B5DA-484BDFD4F9C7}" presName="rootText2" presStyleLbl="alignAcc1" presStyleIdx="0" presStyleCnt="0" custScaleX="354327" custScaleY="285765" custLinFactX="100000" custLinFactNeighborX="162333" custLinFactNeighborY="-5411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AE01E1B7-257F-434E-9B5A-FA17D3B53962}" type="pres">
      <dgm:prSet presAssocID="{44C3D158-6D22-4D22-B5DA-484BDFD4F9C7}" presName="topArc2" presStyleLbl="parChTrans1D1" presStyleIdx="8" presStyleCnt="18"/>
      <dgm:spPr/>
    </dgm:pt>
    <dgm:pt modelId="{6F78674F-CA40-4C42-99A8-DFF4883DBF31}" type="pres">
      <dgm:prSet presAssocID="{44C3D158-6D22-4D22-B5DA-484BDFD4F9C7}" presName="bottomArc2" presStyleLbl="parChTrans1D1" presStyleIdx="9" presStyleCnt="18"/>
      <dgm:spPr/>
    </dgm:pt>
    <dgm:pt modelId="{08EA9275-54AE-4B25-88B7-269F8CF2A814}" type="pres">
      <dgm:prSet presAssocID="{44C3D158-6D22-4D22-B5DA-484BDFD4F9C7}" presName="topConnNode2" presStyleLbl="node4" presStyleIdx="0" presStyleCnt="0"/>
      <dgm:spPr/>
      <dgm:t>
        <a:bodyPr/>
        <a:lstStyle/>
        <a:p>
          <a:endParaRPr lang="zh-TW" altLang="en-US"/>
        </a:p>
      </dgm:t>
    </dgm:pt>
    <dgm:pt modelId="{22F1DF6A-72A4-4FD3-8893-271AC388A547}" type="pres">
      <dgm:prSet presAssocID="{44C3D158-6D22-4D22-B5DA-484BDFD4F9C7}" presName="hierChild4" presStyleCnt="0"/>
      <dgm:spPr/>
    </dgm:pt>
    <dgm:pt modelId="{AAC869B4-D814-4F3A-A2C9-91BEEC436602}" type="pres">
      <dgm:prSet presAssocID="{44C3D158-6D22-4D22-B5DA-484BDFD4F9C7}" presName="hierChild5" presStyleCnt="0"/>
      <dgm:spPr/>
    </dgm:pt>
    <dgm:pt modelId="{181F411D-A8CD-4E11-842C-0AB34C90CFCC}" type="pres">
      <dgm:prSet presAssocID="{43B252EE-53D0-47B2-8A72-AF8E8B1C391C}" presName="Name28" presStyleLbl="parChTrans1D4" presStyleIdx="1" presStyleCnt="4"/>
      <dgm:spPr/>
      <dgm:t>
        <a:bodyPr/>
        <a:lstStyle/>
        <a:p>
          <a:endParaRPr lang="zh-TW" altLang="en-US"/>
        </a:p>
      </dgm:t>
    </dgm:pt>
    <dgm:pt modelId="{E93B94B3-B3F4-448C-A110-1DAB2F1D7C0E}" type="pres">
      <dgm:prSet presAssocID="{16CB48D6-B4E3-4FD8-8AC5-EB77BC519F70}" presName="hierRoot2" presStyleCnt="0">
        <dgm:presLayoutVars>
          <dgm:hierBranch val="init"/>
        </dgm:presLayoutVars>
      </dgm:prSet>
      <dgm:spPr/>
    </dgm:pt>
    <dgm:pt modelId="{94072567-26F4-42DA-92A1-FBC2E3883AAB}" type="pres">
      <dgm:prSet presAssocID="{16CB48D6-B4E3-4FD8-8AC5-EB77BC519F70}" presName="rootComposite2" presStyleCnt="0"/>
      <dgm:spPr/>
    </dgm:pt>
    <dgm:pt modelId="{E2E17DD3-5DB7-443F-BD75-0497165B846E}" type="pres">
      <dgm:prSet presAssocID="{16CB48D6-B4E3-4FD8-8AC5-EB77BC519F70}" presName="rootText2" presStyleLbl="alignAcc1" presStyleIdx="0" presStyleCnt="0" custScaleX="242757" custScaleY="168249" custLinFactX="-226226" custLinFactNeighborX="-300000" custLinFactNeighborY="-48833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272F5D15-2A46-4B03-BD17-45F5715AF778}" type="pres">
      <dgm:prSet presAssocID="{16CB48D6-B4E3-4FD8-8AC5-EB77BC519F70}" presName="topArc2" presStyleLbl="parChTrans1D1" presStyleIdx="10" presStyleCnt="18"/>
      <dgm:spPr/>
    </dgm:pt>
    <dgm:pt modelId="{410F4E4F-63A2-405B-A490-2049DCE0D622}" type="pres">
      <dgm:prSet presAssocID="{16CB48D6-B4E3-4FD8-8AC5-EB77BC519F70}" presName="bottomArc2" presStyleLbl="parChTrans1D1" presStyleIdx="11" presStyleCnt="18"/>
      <dgm:spPr/>
    </dgm:pt>
    <dgm:pt modelId="{42A55F48-19B2-44C1-8DF5-7D6ED0CE2C26}" type="pres">
      <dgm:prSet presAssocID="{16CB48D6-B4E3-4FD8-8AC5-EB77BC519F70}" presName="topConnNode2" presStyleLbl="node4" presStyleIdx="0" presStyleCnt="0"/>
      <dgm:spPr/>
      <dgm:t>
        <a:bodyPr/>
        <a:lstStyle/>
        <a:p>
          <a:endParaRPr lang="zh-TW" altLang="en-US"/>
        </a:p>
      </dgm:t>
    </dgm:pt>
    <dgm:pt modelId="{EFE1531D-1C2E-4DE8-B334-32FC604DD0B8}" type="pres">
      <dgm:prSet presAssocID="{16CB48D6-B4E3-4FD8-8AC5-EB77BC519F70}" presName="hierChild4" presStyleCnt="0"/>
      <dgm:spPr/>
    </dgm:pt>
    <dgm:pt modelId="{2DFA2AEC-1F91-4BF9-A32C-006963C35EB9}" type="pres">
      <dgm:prSet presAssocID="{178B534B-1C97-4429-AAD7-B0D4208A35FB}" presName="Name28" presStyleLbl="parChTrans1D4" presStyleIdx="2" presStyleCnt="4"/>
      <dgm:spPr/>
      <dgm:t>
        <a:bodyPr/>
        <a:lstStyle/>
        <a:p>
          <a:endParaRPr lang="zh-TW" altLang="en-US"/>
        </a:p>
      </dgm:t>
    </dgm:pt>
    <dgm:pt modelId="{269E1843-D292-4E30-885F-D9E681BAC5AC}" type="pres">
      <dgm:prSet presAssocID="{BE6F136C-073F-455B-9A6E-3F83F94FDBB6}" presName="hierRoot2" presStyleCnt="0">
        <dgm:presLayoutVars>
          <dgm:hierBranch val="init"/>
        </dgm:presLayoutVars>
      </dgm:prSet>
      <dgm:spPr/>
    </dgm:pt>
    <dgm:pt modelId="{3DD6C6C6-300E-4720-B347-96AFC2EF53A0}" type="pres">
      <dgm:prSet presAssocID="{BE6F136C-073F-455B-9A6E-3F83F94FDBB6}" presName="rootComposite2" presStyleCnt="0"/>
      <dgm:spPr/>
    </dgm:pt>
    <dgm:pt modelId="{EDAEB111-B17A-479D-A69A-A20390445CA7}" type="pres">
      <dgm:prSet presAssocID="{BE6F136C-073F-455B-9A6E-3F83F94FDBB6}" presName="rootText2" presStyleLbl="alignAcc1" presStyleIdx="0" presStyleCnt="0" custScaleX="289854" custScaleY="145006" custLinFactX="-400000" custLinFactY="73355" custLinFactNeighborX="-444290" custLinFactNeighborY="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D02589F6-6A29-4FE5-8C30-FA2FDD5AD258}" type="pres">
      <dgm:prSet presAssocID="{BE6F136C-073F-455B-9A6E-3F83F94FDBB6}" presName="topArc2" presStyleLbl="parChTrans1D1" presStyleIdx="12" presStyleCnt="18"/>
      <dgm:spPr/>
    </dgm:pt>
    <dgm:pt modelId="{238E3B55-8CC3-4FC7-B056-0855C9D8FD34}" type="pres">
      <dgm:prSet presAssocID="{BE6F136C-073F-455B-9A6E-3F83F94FDBB6}" presName="bottomArc2" presStyleLbl="parChTrans1D1" presStyleIdx="13" presStyleCnt="18"/>
      <dgm:spPr/>
    </dgm:pt>
    <dgm:pt modelId="{0A1E0708-F10B-476A-8147-800B0C28EEEC}" type="pres">
      <dgm:prSet presAssocID="{BE6F136C-073F-455B-9A6E-3F83F94FDBB6}" presName="topConnNode2" presStyleLbl="node4" presStyleIdx="0" presStyleCnt="0"/>
      <dgm:spPr/>
      <dgm:t>
        <a:bodyPr/>
        <a:lstStyle/>
        <a:p>
          <a:endParaRPr lang="zh-TW" altLang="en-US"/>
        </a:p>
      </dgm:t>
    </dgm:pt>
    <dgm:pt modelId="{F16DA59D-813D-40CE-AE85-8311F4A536DF}" type="pres">
      <dgm:prSet presAssocID="{BE6F136C-073F-455B-9A6E-3F83F94FDBB6}" presName="hierChild4" presStyleCnt="0"/>
      <dgm:spPr/>
    </dgm:pt>
    <dgm:pt modelId="{6581E9FC-5AEE-499B-AAA4-EEE73A2DD5F0}" type="pres">
      <dgm:prSet presAssocID="{BE6F136C-073F-455B-9A6E-3F83F94FDBB6}" presName="hierChild5" presStyleCnt="0"/>
      <dgm:spPr/>
    </dgm:pt>
    <dgm:pt modelId="{9CB30CAA-8CB7-485F-8BEA-F6F5307B127F}" type="pres">
      <dgm:prSet presAssocID="{4DA72777-9020-483A-B7E5-DC074E9F17DF}" presName="Name28" presStyleLbl="parChTrans1D4" presStyleIdx="3" presStyleCnt="4"/>
      <dgm:spPr/>
      <dgm:t>
        <a:bodyPr/>
        <a:lstStyle/>
        <a:p>
          <a:endParaRPr lang="zh-TW" altLang="en-US"/>
        </a:p>
      </dgm:t>
    </dgm:pt>
    <dgm:pt modelId="{29427F13-9FF8-4DED-9B7F-72D1094FAF2A}" type="pres">
      <dgm:prSet presAssocID="{E57B233C-8BB6-4186-87A0-21EE8B97E6C1}" presName="hierRoot2" presStyleCnt="0">
        <dgm:presLayoutVars>
          <dgm:hierBranch val="init"/>
        </dgm:presLayoutVars>
      </dgm:prSet>
      <dgm:spPr/>
    </dgm:pt>
    <dgm:pt modelId="{9FBC4532-E1C7-40B6-A86E-6CD4CF2D560C}" type="pres">
      <dgm:prSet presAssocID="{E57B233C-8BB6-4186-87A0-21EE8B97E6C1}" presName="rootComposite2" presStyleCnt="0"/>
      <dgm:spPr/>
    </dgm:pt>
    <dgm:pt modelId="{9232255C-7025-41CF-BE5F-85D15835E840}" type="pres">
      <dgm:prSet presAssocID="{E57B233C-8BB6-4186-87A0-21EE8B97E6C1}" presName="rootText2" presStyleLbl="alignAcc1" presStyleIdx="0" presStyleCnt="0" custScaleX="300066" custScaleY="200542" custLinFactX="-200000" custLinFactY="-75080" custLinFactNeighborX="-248141" custLinFactNeighborY="-100000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745E7A5F-AB7F-4C64-BDA6-14DB4EF39064}" type="pres">
      <dgm:prSet presAssocID="{E57B233C-8BB6-4186-87A0-21EE8B97E6C1}" presName="topArc2" presStyleLbl="parChTrans1D1" presStyleIdx="14" presStyleCnt="18"/>
      <dgm:spPr/>
    </dgm:pt>
    <dgm:pt modelId="{EC741391-5BDA-4370-B815-CA014278138A}" type="pres">
      <dgm:prSet presAssocID="{E57B233C-8BB6-4186-87A0-21EE8B97E6C1}" presName="bottomArc2" presStyleLbl="parChTrans1D1" presStyleIdx="15" presStyleCnt="18"/>
      <dgm:spPr/>
    </dgm:pt>
    <dgm:pt modelId="{4A48B652-1A24-437B-920B-19CABAC5451E}" type="pres">
      <dgm:prSet presAssocID="{E57B233C-8BB6-4186-87A0-21EE8B97E6C1}" presName="topConnNode2" presStyleLbl="node4" presStyleIdx="0" presStyleCnt="0"/>
      <dgm:spPr/>
      <dgm:t>
        <a:bodyPr/>
        <a:lstStyle/>
        <a:p>
          <a:endParaRPr lang="zh-TW" altLang="en-US"/>
        </a:p>
      </dgm:t>
    </dgm:pt>
    <dgm:pt modelId="{262EAD3B-439D-4425-A6BC-55E573C66033}" type="pres">
      <dgm:prSet presAssocID="{E57B233C-8BB6-4186-87A0-21EE8B97E6C1}" presName="hierChild4" presStyleCnt="0"/>
      <dgm:spPr/>
    </dgm:pt>
    <dgm:pt modelId="{DD65D01B-5A15-4DF8-8FEC-F4E11D2D51E4}" type="pres">
      <dgm:prSet presAssocID="{E57B233C-8BB6-4186-87A0-21EE8B97E6C1}" presName="hierChild5" presStyleCnt="0"/>
      <dgm:spPr/>
    </dgm:pt>
    <dgm:pt modelId="{76A7A6C3-44EF-4C94-87A5-A39BB2B3606F}" type="pres">
      <dgm:prSet presAssocID="{16CB48D6-B4E3-4FD8-8AC5-EB77BC519F70}" presName="hierChild5" presStyleCnt="0"/>
      <dgm:spPr/>
    </dgm:pt>
    <dgm:pt modelId="{7B892620-C9ED-4CAC-9A1B-1D5F6AE4A17D}" type="pres">
      <dgm:prSet presAssocID="{C9E9A9DD-9876-45EE-9BFA-64BFB47353E4}" presName="hierChild5" presStyleCnt="0"/>
      <dgm:spPr/>
    </dgm:pt>
    <dgm:pt modelId="{FDF3B967-0192-4049-ACF6-C5BA7892B62C}" type="pres">
      <dgm:prSet presAssocID="{F2426579-8BEA-4D6F-AEC9-F0690CE304C0}" presName="hierChild5" presStyleCnt="0"/>
      <dgm:spPr/>
    </dgm:pt>
    <dgm:pt modelId="{9C2761B9-D3BD-4F3A-9CAB-52FC0C9C2F78}" type="pres">
      <dgm:prSet presAssocID="{39B53C89-7F4E-4873-9311-AD034DC9B5DC}" presName="hierChild3" presStyleCnt="0"/>
      <dgm:spPr/>
    </dgm:pt>
    <dgm:pt modelId="{ED0FAD2A-F1E3-472C-9911-E00EA018F8FA}" type="pres">
      <dgm:prSet presAssocID="{90192AAB-9CBE-4A55-9806-AC89A392DDFA}" presName="Name101" presStyleLbl="parChTrans1D2" presStyleIdx="1" presStyleCnt="2"/>
      <dgm:spPr/>
      <dgm:t>
        <a:bodyPr/>
        <a:lstStyle/>
        <a:p>
          <a:endParaRPr lang="zh-TW" altLang="en-US"/>
        </a:p>
      </dgm:t>
    </dgm:pt>
    <dgm:pt modelId="{E904A099-62FC-402A-B2A3-22BBFB52974E}" type="pres">
      <dgm:prSet presAssocID="{BC0C2846-C816-44B9-9156-7625D920B8B9}" presName="hierRoot3" presStyleCnt="0">
        <dgm:presLayoutVars>
          <dgm:hierBranch val="init"/>
        </dgm:presLayoutVars>
      </dgm:prSet>
      <dgm:spPr/>
    </dgm:pt>
    <dgm:pt modelId="{B4657BCD-050E-428F-B22C-853FD9F9867C}" type="pres">
      <dgm:prSet presAssocID="{BC0C2846-C816-44B9-9156-7625D920B8B9}" presName="rootComposite3" presStyleCnt="0"/>
      <dgm:spPr/>
    </dgm:pt>
    <dgm:pt modelId="{07F2E37A-8C9C-418C-826A-3E31A2B65F38}" type="pres">
      <dgm:prSet presAssocID="{BC0C2846-C816-44B9-9156-7625D920B8B9}" presName="rootText3" presStyleLbl="alignAcc1" presStyleIdx="0" presStyleCnt="0" custScaleX="407272" custScaleY="257327" custLinFactX="-4043" custLinFactNeighborX="-100000" custLinFactNeighborY="-23957">
        <dgm:presLayoutVars>
          <dgm:chPref val="3"/>
        </dgm:presLayoutVars>
      </dgm:prSet>
      <dgm:spPr/>
      <dgm:t>
        <a:bodyPr/>
        <a:lstStyle/>
        <a:p>
          <a:endParaRPr lang="zh-TW" altLang="en-US"/>
        </a:p>
      </dgm:t>
    </dgm:pt>
    <dgm:pt modelId="{FF833E88-A337-4492-93CE-363200D99C8E}" type="pres">
      <dgm:prSet presAssocID="{BC0C2846-C816-44B9-9156-7625D920B8B9}" presName="topArc3" presStyleLbl="parChTrans1D1" presStyleIdx="16" presStyleCnt="18"/>
      <dgm:spPr/>
    </dgm:pt>
    <dgm:pt modelId="{21CBCD03-DDAA-47FD-AF84-F4B76A0907CD}" type="pres">
      <dgm:prSet presAssocID="{BC0C2846-C816-44B9-9156-7625D920B8B9}" presName="bottomArc3" presStyleLbl="parChTrans1D1" presStyleIdx="17" presStyleCnt="18"/>
      <dgm:spPr/>
    </dgm:pt>
    <dgm:pt modelId="{7D914EC3-6945-4268-BC7D-786CF408CD2B}" type="pres">
      <dgm:prSet presAssocID="{BC0C2846-C816-44B9-9156-7625D920B8B9}" presName="topConnNode3" presStyleLbl="asst1" presStyleIdx="0" presStyleCnt="0"/>
      <dgm:spPr/>
      <dgm:t>
        <a:bodyPr/>
        <a:lstStyle/>
        <a:p>
          <a:endParaRPr lang="zh-TW" altLang="en-US"/>
        </a:p>
      </dgm:t>
    </dgm:pt>
    <dgm:pt modelId="{C2A27795-17C8-4C9F-8A1A-7D8C757BCB22}" type="pres">
      <dgm:prSet presAssocID="{BC0C2846-C816-44B9-9156-7625D920B8B9}" presName="hierChild6" presStyleCnt="0"/>
      <dgm:spPr/>
    </dgm:pt>
    <dgm:pt modelId="{56145440-4DC7-4578-A5D7-47B3DF9EA8D8}" type="pres">
      <dgm:prSet presAssocID="{BC0C2846-C816-44B9-9156-7625D920B8B9}" presName="hierChild7" presStyleCnt="0"/>
      <dgm:spPr/>
    </dgm:pt>
  </dgm:ptLst>
  <dgm:cxnLst>
    <dgm:cxn modelId="{F033D9FF-4CE4-413D-B35D-2C57795499C1}" srcId="{BD7A9581-CA90-467A-AC8B-6AF51A5D9A86}" destId="{39B53C89-7F4E-4873-9311-AD034DC9B5DC}" srcOrd="0" destOrd="0" parTransId="{7834C1D6-720A-4437-B3B8-D59922BFEB53}" sibTransId="{077498F2-2C2F-47B1-8FF4-51192F961B06}"/>
    <dgm:cxn modelId="{D7742994-C0FF-4E95-80BA-606878C82874}" type="presOf" srcId="{E57B233C-8BB6-4186-87A0-21EE8B97E6C1}" destId="{9232255C-7025-41CF-BE5F-85D15835E840}" srcOrd="0" destOrd="0" presId="urn:microsoft.com/office/officeart/2008/layout/HalfCircleOrganizationChart"/>
    <dgm:cxn modelId="{3F6EC50E-C743-4683-8EAA-FB7F9CC969DC}" type="presOf" srcId="{C9E9A9DD-9876-45EE-9BFA-64BFB47353E4}" destId="{D5178B18-260C-4736-A1AD-2CDDA8F819D2}" srcOrd="1" destOrd="0" presId="urn:microsoft.com/office/officeart/2008/layout/HalfCircleOrganizationChart"/>
    <dgm:cxn modelId="{32E4B0C2-68CE-4E2B-9171-29F6E0536022}" type="presOf" srcId="{39B53C89-7F4E-4873-9311-AD034DC9B5DC}" destId="{319F06DA-BA58-4426-9709-4029E64CF77A}" srcOrd="0" destOrd="0" presId="urn:microsoft.com/office/officeart/2008/layout/HalfCircleOrganizationChart"/>
    <dgm:cxn modelId="{FD24AFBC-78EA-4C4D-B4A6-08AE88C4EE95}" type="presOf" srcId="{4DA72777-9020-483A-B7E5-DC074E9F17DF}" destId="{9CB30CAA-8CB7-485F-8BEA-F6F5307B127F}" srcOrd="0" destOrd="0" presId="urn:microsoft.com/office/officeart/2008/layout/HalfCircleOrganizationChart"/>
    <dgm:cxn modelId="{74635097-5101-49DC-AD6C-77F191FECBC4}" type="presOf" srcId="{C9E9A9DD-9876-45EE-9BFA-64BFB47353E4}" destId="{5A03D2A1-9303-4D77-9ACE-25E2C0EDE92D}" srcOrd="0" destOrd="0" presId="urn:microsoft.com/office/officeart/2008/layout/HalfCircleOrganizationChart"/>
    <dgm:cxn modelId="{75C72196-6E68-48DA-942A-19868B7C472E}" srcId="{16CB48D6-B4E3-4FD8-8AC5-EB77BC519F70}" destId="{BE6F136C-073F-455B-9A6E-3F83F94FDBB6}" srcOrd="0" destOrd="0" parTransId="{178B534B-1C97-4429-AAD7-B0D4208A35FB}" sibTransId="{300F63BE-214A-4261-A367-C7600AF937AF}"/>
    <dgm:cxn modelId="{F7AE2D25-3F5B-47CD-82CD-650636A06A93}" type="presOf" srcId="{3E982ED6-350D-416D-9D90-F67259F42E8E}" destId="{9EAA5CC6-F671-4E5B-B010-87112593432C}" srcOrd="0" destOrd="0" presId="urn:microsoft.com/office/officeart/2008/layout/HalfCircleOrganizationChart"/>
    <dgm:cxn modelId="{709A6FCE-FFAF-436A-AC93-AF4C77349668}" srcId="{16CB48D6-B4E3-4FD8-8AC5-EB77BC519F70}" destId="{E57B233C-8BB6-4186-87A0-21EE8B97E6C1}" srcOrd="1" destOrd="0" parTransId="{4DA72777-9020-483A-B7E5-DC074E9F17DF}" sibTransId="{E5CEABE2-E2F2-4A29-A68E-21D7A0AE99D4}"/>
    <dgm:cxn modelId="{1D585996-011F-4891-9516-DFA619F21200}" srcId="{C9E9A9DD-9876-45EE-9BFA-64BFB47353E4}" destId="{44C3D158-6D22-4D22-B5DA-484BDFD4F9C7}" srcOrd="0" destOrd="0" parTransId="{E279A965-3500-49D8-96DE-F4ABC385610A}" sibTransId="{0EC61761-B632-4BA3-8B66-E3ED91710AA8}"/>
    <dgm:cxn modelId="{4D4542E0-FA18-4741-AA71-3EFCD9C23146}" srcId="{F2426579-8BEA-4D6F-AEC9-F0690CE304C0}" destId="{C9E9A9DD-9876-45EE-9BFA-64BFB47353E4}" srcOrd="1" destOrd="0" parTransId="{6B0D4735-5668-496C-84E4-0EEB44ED89A2}" sibTransId="{29164CA4-85E3-4FD5-A9F2-ADE95071E8B4}"/>
    <dgm:cxn modelId="{1AD896A2-2F19-4DFF-AC53-8683DAEC7699}" type="presOf" srcId="{16CB48D6-B4E3-4FD8-8AC5-EB77BC519F70}" destId="{E2E17DD3-5DB7-443F-BD75-0497165B846E}" srcOrd="0" destOrd="0" presId="urn:microsoft.com/office/officeart/2008/layout/HalfCircleOrganizationChart"/>
    <dgm:cxn modelId="{FAADD8BF-8D59-4EBC-8BED-2F0016992BBA}" srcId="{C9E9A9DD-9876-45EE-9BFA-64BFB47353E4}" destId="{16CB48D6-B4E3-4FD8-8AC5-EB77BC519F70}" srcOrd="1" destOrd="0" parTransId="{43B252EE-53D0-47B2-8A72-AF8E8B1C391C}" sibTransId="{3130004A-7542-479B-B150-4867F4800790}"/>
    <dgm:cxn modelId="{0DEC1E39-EF88-422A-BB02-BAD011741F88}" type="presOf" srcId="{BD7A9581-CA90-467A-AC8B-6AF51A5D9A86}" destId="{1B7F3BDB-AF97-474A-822C-B262C77EE06C}" srcOrd="0" destOrd="0" presId="urn:microsoft.com/office/officeart/2008/layout/HalfCircleOrganizationChart"/>
    <dgm:cxn modelId="{D9B02F68-B8C1-4A43-9BBC-0344AC6F7495}" type="presOf" srcId="{F2426579-8BEA-4D6F-AEC9-F0690CE304C0}" destId="{FD9F2528-D353-44B2-9455-31033137011A}" srcOrd="1" destOrd="0" presId="urn:microsoft.com/office/officeart/2008/layout/HalfCircleOrganizationChart"/>
    <dgm:cxn modelId="{F8DD93E6-9EFC-43C2-80B1-4CF9380E7D97}" type="presOf" srcId="{16CB48D6-B4E3-4FD8-8AC5-EB77BC519F70}" destId="{42A55F48-19B2-44C1-8DF5-7D6ED0CE2C26}" srcOrd="1" destOrd="0" presId="urn:microsoft.com/office/officeart/2008/layout/HalfCircleOrganizationChart"/>
    <dgm:cxn modelId="{A8FF0181-6D02-4025-A80E-7855A7EB5766}" type="presOf" srcId="{BE6F136C-073F-455B-9A6E-3F83F94FDBB6}" destId="{EDAEB111-B17A-479D-A69A-A20390445CA7}" srcOrd="0" destOrd="0" presId="urn:microsoft.com/office/officeart/2008/layout/HalfCircleOrganizationChart"/>
    <dgm:cxn modelId="{B7E46C90-84EF-46A6-811D-A80669DDA7A1}" type="presOf" srcId="{BC0C2846-C816-44B9-9156-7625D920B8B9}" destId="{7D914EC3-6945-4268-BC7D-786CF408CD2B}" srcOrd="1" destOrd="0" presId="urn:microsoft.com/office/officeart/2008/layout/HalfCircleOrganizationChart"/>
    <dgm:cxn modelId="{3E183109-27FC-4D64-94AB-1166805030D1}" type="presOf" srcId="{3F120E10-37EA-4B9D-83FC-9275A52162B6}" destId="{22659AD2-58BB-4437-A32E-37BC1C0AAF76}" srcOrd="0" destOrd="0" presId="urn:microsoft.com/office/officeart/2008/layout/HalfCircleOrganizationChart"/>
    <dgm:cxn modelId="{575E8171-D6FC-4677-8ECB-E607B61E2333}" type="presOf" srcId="{E279A965-3500-49D8-96DE-F4ABC385610A}" destId="{06A1C714-1BFD-4712-9A81-200E0201B98A}" srcOrd="0" destOrd="0" presId="urn:microsoft.com/office/officeart/2008/layout/HalfCircleOrganizationChart"/>
    <dgm:cxn modelId="{B4595897-EEA5-4C03-BA12-4892CA9F4CDF}" type="presOf" srcId="{445D16B2-3215-4BF6-B534-E6E9833460BF}" destId="{BB9D6C92-05FC-48C0-A687-EC30BDF3169D}" srcOrd="0" destOrd="0" presId="urn:microsoft.com/office/officeart/2008/layout/HalfCircleOrganizationChart"/>
    <dgm:cxn modelId="{C5D9C585-5B4E-4908-8198-B7D1B0E515F7}" type="presOf" srcId="{44C3D158-6D22-4D22-B5DA-484BDFD4F9C7}" destId="{08EA9275-54AE-4B25-88B7-269F8CF2A814}" srcOrd="1" destOrd="0" presId="urn:microsoft.com/office/officeart/2008/layout/HalfCircleOrganizationChart"/>
    <dgm:cxn modelId="{DCF5CC67-2F6B-4888-9F7C-E0453C3DE37D}" type="presOf" srcId="{178B534B-1C97-4429-AAD7-B0D4208A35FB}" destId="{2DFA2AEC-1F91-4BF9-A32C-006963C35EB9}" srcOrd="0" destOrd="0" presId="urn:microsoft.com/office/officeart/2008/layout/HalfCircleOrganizationChart"/>
    <dgm:cxn modelId="{E955DFE9-5338-43C1-B24A-B6FB8DD0598F}" type="presOf" srcId="{43B252EE-53D0-47B2-8A72-AF8E8B1C391C}" destId="{181F411D-A8CD-4E11-842C-0AB34C90CFCC}" srcOrd="0" destOrd="0" presId="urn:microsoft.com/office/officeart/2008/layout/HalfCircleOrganizationChart"/>
    <dgm:cxn modelId="{B66FC941-54B4-4172-8A94-B7EAD9917B0B}" type="presOf" srcId="{BE6F136C-073F-455B-9A6E-3F83F94FDBB6}" destId="{0A1E0708-F10B-476A-8147-800B0C28EEEC}" srcOrd="1" destOrd="0" presId="urn:microsoft.com/office/officeart/2008/layout/HalfCircleOrganizationChart"/>
    <dgm:cxn modelId="{5D859F14-211D-44E1-AE04-B5A87864EA11}" srcId="{F2426579-8BEA-4D6F-AEC9-F0690CE304C0}" destId="{3F120E10-37EA-4B9D-83FC-9275A52162B6}" srcOrd="0" destOrd="0" parTransId="{3E982ED6-350D-416D-9D90-F67259F42E8E}" sibTransId="{B50E6252-9D41-4AB5-9F79-17B34B3E81DC}"/>
    <dgm:cxn modelId="{47BBEB21-7E8C-403D-A6CB-09B2C77C4DC4}" type="presOf" srcId="{E57B233C-8BB6-4186-87A0-21EE8B97E6C1}" destId="{4A48B652-1A24-437B-920B-19CABAC5451E}" srcOrd="1" destOrd="0" presId="urn:microsoft.com/office/officeart/2008/layout/HalfCircleOrganizationChart"/>
    <dgm:cxn modelId="{449149F2-D772-49A0-975E-0447BBFF8CE6}" type="presOf" srcId="{3F120E10-37EA-4B9D-83FC-9275A52162B6}" destId="{BEB77FA6-0C41-48DF-A8AF-EFE1E80FA1BA}" srcOrd="1" destOrd="0" presId="urn:microsoft.com/office/officeart/2008/layout/HalfCircleOrganizationChart"/>
    <dgm:cxn modelId="{079DD45E-BFB5-423F-8D74-970533D6E1E0}" type="presOf" srcId="{6B0D4735-5668-496C-84E4-0EEB44ED89A2}" destId="{CBFB7938-782E-43F6-A64D-62689ED41663}" srcOrd="0" destOrd="0" presId="urn:microsoft.com/office/officeart/2008/layout/HalfCircleOrganizationChart"/>
    <dgm:cxn modelId="{7FD39329-FCE8-44AA-B4CA-7D50FFE4689E}" type="presOf" srcId="{BC0C2846-C816-44B9-9156-7625D920B8B9}" destId="{07F2E37A-8C9C-418C-826A-3E31A2B65F38}" srcOrd="0" destOrd="0" presId="urn:microsoft.com/office/officeart/2008/layout/HalfCircleOrganizationChart"/>
    <dgm:cxn modelId="{09C0D315-8EAE-4063-B9A7-E1BCFAA8AB8E}" type="presOf" srcId="{39B53C89-7F4E-4873-9311-AD034DC9B5DC}" destId="{A22683D6-319E-4A29-99D0-283C4F93D812}" srcOrd="1" destOrd="0" presId="urn:microsoft.com/office/officeart/2008/layout/HalfCircleOrganizationChart"/>
    <dgm:cxn modelId="{87C7AA31-6919-43D1-B3D4-283FE0628679}" type="presOf" srcId="{44C3D158-6D22-4D22-B5DA-484BDFD4F9C7}" destId="{603AB93B-F110-430C-9960-C08AF78B3F8E}" srcOrd="0" destOrd="0" presId="urn:microsoft.com/office/officeart/2008/layout/HalfCircleOrganizationChart"/>
    <dgm:cxn modelId="{74D36008-AD7B-4760-9B71-B27DF3DE29A4}" type="presOf" srcId="{90192AAB-9CBE-4A55-9806-AC89A392DDFA}" destId="{ED0FAD2A-F1E3-472C-9911-E00EA018F8FA}" srcOrd="0" destOrd="0" presId="urn:microsoft.com/office/officeart/2008/layout/HalfCircleOrganizationChart"/>
    <dgm:cxn modelId="{DC64FFCE-EF3E-449D-8764-B2AF0836882C}" type="presOf" srcId="{F2426579-8BEA-4D6F-AEC9-F0690CE304C0}" destId="{24F2F2B2-C5E2-4A54-8AA8-AF2ED2E3E385}" srcOrd="0" destOrd="0" presId="urn:microsoft.com/office/officeart/2008/layout/HalfCircleOrganizationChart"/>
    <dgm:cxn modelId="{6A812D56-3572-4D80-B02D-EFD0C371DAC6}" srcId="{39B53C89-7F4E-4873-9311-AD034DC9B5DC}" destId="{F2426579-8BEA-4D6F-AEC9-F0690CE304C0}" srcOrd="1" destOrd="0" parTransId="{445D16B2-3215-4BF6-B534-E6E9833460BF}" sibTransId="{C4830182-A88B-4EC5-B323-7F898BE578B3}"/>
    <dgm:cxn modelId="{24DE574A-B2C8-4052-B42E-9F1B0A9BE492}" srcId="{39B53C89-7F4E-4873-9311-AD034DC9B5DC}" destId="{BC0C2846-C816-44B9-9156-7625D920B8B9}" srcOrd="0" destOrd="0" parTransId="{90192AAB-9CBE-4A55-9806-AC89A392DDFA}" sibTransId="{F33A3463-21CF-4FA8-B7A6-A4347EA05C43}"/>
    <dgm:cxn modelId="{2F780191-77CF-4E1B-B73F-1C779AC42E2E}" type="presParOf" srcId="{1B7F3BDB-AF97-474A-822C-B262C77EE06C}" destId="{881E8EBF-4989-4A52-8006-9E126D328B50}" srcOrd="0" destOrd="0" presId="urn:microsoft.com/office/officeart/2008/layout/HalfCircleOrganizationChart"/>
    <dgm:cxn modelId="{40F12FAE-5685-40E0-96B9-592AC6F409A7}" type="presParOf" srcId="{881E8EBF-4989-4A52-8006-9E126D328B50}" destId="{73A1C971-04D2-4823-B111-4B1989E2F9F9}" srcOrd="0" destOrd="0" presId="urn:microsoft.com/office/officeart/2008/layout/HalfCircleOrganizationChart"/>
    <dgm:cxn modelId="{B0B96440-B6DF-463A-878B-17797205B2A7}" type="presParOf" srcId="{73A1C971-04D2-4823-B111-4B1989E2F9F9}" destId="{319F06DA-BA58-4426-9709-4029E64CF77A}" srcOrd="0" destOrd="0" presId="urn:microsoft.com/office/officeart/2008/layout/HalfCircleOrganizationChart"/>
    <dgm:cxn modelId="{8B9D96FB-F916-43A5-A948-A0C0C03DBAEF}" type="presParOf" srcId="{73A1C971-04D2-4823-B111-4B1989E2F9F9}" destId="{BE66A122-21A5-4863-9F08-700EAA975F4A}" srcOrd="1" destOrd="0" presId="urn:microsoft.com/office/officeart/2008/layout/HalfCircleOrganizationChart"/>
    <dgm:cxn modelId="{028518C5-98DE-4423-A9C9-57581C8CAA7D}" type="presParOf" srcId="{73A1C971-04D2-4823-B111-4B1989E2F9F9}" destId="{C9709C19-5748-4DA7-8110-D3BF8AC1230F}" srcOrd="2" destOrd="0" presId="urn:microsoft.com/office/officeart/2008/layout/HalfCircleOrganizationChart"/>
    <dgm:cxn modelId="{EDC58C3A-F034-4F08-8893-317A96B77616}" type="presParOf" srcId="{73A1C971-04D2-4823-B111-4B1989E2F9F9}" destId="{A22683D6-319E-4A29-99D0-283C4F93D812}" srcOrd="3" destOrd="0" presId="urn:microsoft.com/office/officeart/2008/layout/HalfCircleOrganizationChart"/>
    <dgm:cxn modelId="{8D26FC21-7265-4E1B-B68E-68299C09FA68}" type="presParOf" srcId="{881E8EBF-4989-4A52-8006-9E126D328B50}" destId="{7135C595-90BD-4992-A2D3-C74D1944F7D8}" srcOrd="1" destOrd="0" presId="urn:microsoft.com/office/officeart/2008/layout/HalfCircleOrganizationChart"/>
    <dgm:cxn modelId="{5D847F8D-5CFC-4217-8BEC-06D305682785}" type="presParOf" srcId="{7135C595-90BD-4992-A2D3-C74D1944F7D8}" destId="{BB9D6C92-05FC-48C0-A687-EC30BDF3169D}" srcOrd="0" destOrd="0" presId="urn:microsoft.com/office/officeart/2008/layout/HalfCircleOrganizationChart"/>
    <dgm:cxn modelId="{E5B36A4D-8E46-4356-9B9E-FCFA6FC94A95}" type="presParOf" srcId="{7135C595-90BD-4992-A2D3-C74D1944F7D8}" destId="{33A12D82-A9A6-4AE6-B4E8-B227137378D0}" srcOrd="1" destOrd="0" presId="urn:microsoft.com/office/officeart/2008/layout/HalfCircleOrganizationChart"/>
    <dgm:cxn modelId="{3249BA6D-09F9-4BB4-AD97-4E305A9AA7D6}" type="presParOf" srcId="{33A12D82-A9A6-4AE6-B4E8-B227137378D0}" destId="{7F29B4F7-700A-4530-A988-6227E2C259D1}" srcOrd="0" destOrd="0" presId="urn:microsoft.com/office/officeart/2008/layout/HalfCircleOrganizationChart"/>
    <dgm:cxn modelId="{2E243FE2-8036-4644-97C6-5C9127CBD017}" type="presParOf" srcId="{7F29B4F7-700A-4530-A988-6227E2C259D1}" destId="{24F2F2B2-C5E2-4A54-8AA8-AF2ED2E3E385}" srcOrd="0" destOrd="0" presId="urn:microsoft.com/office/officeart/2008/layout/HalfCircleOrganizationChart"/>
    <dgm:cxn modelId="{679AE3AF-634A-4D19-9C09-D4273A21F468}" type="presParOf" srcId="{7F29B4F7-700A-4530-A988-6227E2C259D1}" destId="{206262C1-C850-4FC3-BBEC-C617DD7AE998}" srcOrd="1" destOrd="0" presId="urn:microsoft.com/office/officeart/2008/layout/HalfCircleOrganizationChart"/>
    <dgm:cxn modelId="{28F9CA60-A83A-496B-92FA-19495F8E893D}" type="presParOf" srcId="{7F29B4F7-700A-4530-A988-6227E2C259D1}" destId="{19E6ADF3-A1EE-479E-B327-ADF563201712}" srcOrd="2" destOrd="0" presId="urn:microsoft.com/office/officeart/2008/layout/HalfCircleOrganizationChart"/>
    <dgm:cxn modelId="{666793A2-1386-4A7F-A939-1C5C9C9CD657}" type="presParOf" srcId="{7F29B4F7-700A-4530-A988-6227E2C259D1}" destId="{FD9F2528-D353-44B2-9455-31033137011A}" srcOrd="3" destOrd="0" presId="urn:microsoft.com/office/officeart/2008/layout/HalfCircleOrganizationChart"/>
    <dgm:cxn modelId="{E4412C95-28BF-4D86-9EA3-B02FB6C2E653}" type="presParOf" srcId="{33A12D82-A9A6-4AE6-B4E8-B227137378D0}" destId="{99D3F19F-FF43-4282-AC39-9C2FF7A577A6}" srcOrd="1" destOrd="0" presId="urn:microsoft.com/office/officeart/2008/layout/HalfCircleOrganizationChart"/>
    <dgm:cxn modelId="{D5DEF514-4D1E-4460-8A8F-D6CA0C412BDA}" type="presParOf" srcId="{99D3F19F-FF43-4282-AC39-9C2FF7A577A6}" destId="{9EAA5CC6-F671-4E5B-B010-87112593432C}" srcOrd="0" destOrd="0" presId="urn:microsoft.com/office/officeart/2008/layout/HalfCircleOrganizationChart"/>
    <dgm:cxn modelId="{C3EF028F-6D0B-49F2-96D4-987B72CB99E8}" type="presParOf" srcId="{99D3F19F-FF43-4282-AC39-9C2FF7A577A6}" destId="{01A5769F-611F-4004-8F07-38D5E654B58B}" srcOrd="1" destOrd="0" presId="urn:microsoft.com/office/officeart/2008/layout/HalfCircleOrganizationChart"/>
    <dgm:cxn modelId="{F01757C2-DAD9-4FE5-B76F-7E2F22DAD8FB}" type="presParOf" srcId="{01A5769F-611F-4004-8F07-38D5E654B58B}" destId="{5253DC32-5475-46D3-AB08-1792A5F2ADA4}" srcOrd="0" destOrd="0" presId="urn:microsoft.com/office/officeart/2008/layout/HalfCircleOrganizationChart"/>
    <dgm:cxn modelId="{211F5B03-E3D6-4763-9374-51E6ECEBD049}" type="presParOf" srcId="{5253DC32-5475-46D3-AB08-1792A5F2ADA4}" destId="{22659AD2-58BB-4437-A32E-37BC1C0AAF76}" srcOrd="0" destOrd="0" presId="urn:microsoft.com/office/officeart/2008/layout/HalfCircleOrganizationChart"/>
    <dgm:cxn modelId="{A044AB08-4E92-4416-8C65-25A007A8AA40}" type="presParOf" srcId="{5253DC32-5475-46D3-AB08-1792A5F2ADA4}" destId="{89DB388D-2596-4FE9-BA03-B7E2279D91D3}" srcOrd="1" destOrd="0" presId="urn:microsoft.com/office/officeart/2008/layout/HalfCircleOrganizationChart"/>
    <dgm:cxn modelId="{8C488FB3-4D37-4AB6-9C1C-3AACF170187F}" type="presParOf" srcId="{5253DC32-5475-46D3-AB08-1792A5F2ADA4}" destId="{8D5159E7-5CAA-4E99-B747-BC2A88115829}" srcOrd="2" destOrd="0" presId="urn:microsoft.com/office/officeart/2008/layout/HalfCircleOrganizationChart"/>
    <dgm:cxn modelId="{EAC68021-F9A1-498B-BD9A-FF508D5DF105}" type="presParOf" srcId="{5253DC32-5475-46D3-AB08-1792A5F2ADA4}" destId="{BEB77FA6-0C41-48DF-A8AF-EFE1E80FA1BA}" srcOrd="3" destOrd="0" presId="urn:microsoft.com/office/officeart/2008/layout/HalfCircleOrganizationChart"/>
    <dgm:cxn modelId="{394864BB-DC67-424E-AF6B-89AE876AED52}" type="presParOf" srcId="{01A5769F-611F-4004-8F07-38D5E654B58B}" destId="{54D3BF35-5747-4617-AB58-CFC1422EC614}" srcOrd="1" destOrd="0" presId="urn:microsoft.com/office/officeart/2008/layout/HalfCircleOrganizationChart"/>
    <dgm:cxn modelId="{CAEFC12D-A71D-462B-81F9-10145585ED04}" type="presParOf" srcId="{01A5769F-611F-4004-8F07-38D5E654B58B}" destId="{6FA16066-58F8-4221-8F63-239641470C98}" srcOrd="2" destOrd="0" presId="urn:microsoft.com/office/officeart/2008/layout/HalfCircleOrganizationChart"/>
    <dgm:cxn modelId="{F0DC6D5C-0887-4FF7-8E1D-46AFBA3CE41E}" type="presParOf" srcId="{99D3F19F-FF43-4282-AC39-9C2FF7A577A6}" destId="{CBFB7938-782E-43F6-A64D-62689ED41663}" srcOrd="2" destOrd="0" presId="urn:microsoft.com/office/officeart/2008/layout/HalfCircleOrganizationChart"/>
    <dgm:cxn modelId="{BDCB138C-F72A-4257-92CF-C70A64ACB196}" type="presParOf" srcId="{99D3F19F-FF43-4282-AC39-9C2FF7A577A6}" destId="{C7B5B63D-88C8-4F37-AD81-FF81FE7E6D00}" srcOrd="3" destOrd="0" presId="urn:microsoft.com/office/officeart/2008/layout/HalfCircleOrganizationChart"/>
    <dgm:cxn modelId="{C32AEABA-4CC1-40CF-8D85-078E3CB7F566}" type="presParOf" srcId="{C7B5B63D-88C8-4F37-AD81-FF81FE7E6D00}" destId="{088CAC0F-1C49-4096-BED8-8B8B648A4780}" srcOrd="0" destOrd="0" presId="urn:microsoft.com/office/officeart/2008/layout/HalfCircleOrganizationChart"/>
    <dgm:cxn modelId="{C882C70F-7F9B-43B9-A6D6-7C0ACB12C3AE}" type="presParOf" srcId="{088CAC0F-1C49-4096-BED8-8B8B648A4780}" destId="{5A03D2A1-9303-4D77-9ACE-25E2C0EDE92D}" srcOrd="0" destOrd="0" presId="urn:microsoft.com/office/officeart/2008/layout/HalfCircleOrganizationChart"/>
    <dgm:cxn modelId="{4533ABE0-9889-408A-A88F-C35D5F20C5D3}" type="presParOf" srcId="{088CAC0F-1C49-4096-BED8-8B8B648A4780}" destId="{C0ACE2A8-A723-4CF5-B84C-AFA596AEC6F7}" srcOrd="1" destOrd="0" presId="urn:microsoft.com/office/officeart/2008/layout/HalfCircleOrganizationChart"/>
    <dgm:cxn modelId="{25F70909-D5BA-4B93-B748-AAB4AAE1A605}" type="presParOf" srcId="{088CAC0F-1C49-4096-BED8-8B8B648A4780}" destId="{9DB516AC-D8F7-4BEF-B1DE-B77861F00F26}" srcOrd="2" destOrd="0" presId="urn:microsoft.com/office/officeart/2008/layout/HalfCircleOrganizationChart"/>
    <dgm:cxn modelId="{1EC8328E-8A6C-41F4-99CB-0FE17730DCB3}" type="presParOf" srcId="{088CAC0F-1C49-4096-BED8-8B8B648A4780}" destId="{D5178B18-260C-4736-A1AD-2CDDA8F819D2}" srcOrd="3" destOrd="0" presId="urn:microsoft.com/office/officeart/2008/layout/HalfCircleOrganizationChart"/>
    <dgm:cxn modelId="{6A147E52-A5CE-4064-943F-6B069EC66059}" type="presParOf" srcId="{C7B5B63D-88C8-4F37-AD81-FF81FE7E6D00}" destId="{74DACFA1-DFFE-4DD4-A9F9-8CA6DD6CC059}" srcOrd="1" destOrd="0" presId="urn:microsoft.com/office/officeart/2008/layout/HalfCircleOrganizationChart"/>
    <dgm:cxn modelId="{43700855-16D9-4693-BEA5-27E831230749}" type="presParOf" srcId="{74DACFA1-DFFE-4DD4-A9F9-8CA6DD6CC059}" destId="{06A1C714-1BFD-4712-9A81-200E0201B98A}" srcOrd="0" destOrd="0" presId="urn:microsoft.com/office/officeart/2008/layout/HalfCircleOrganizationChart"/>
    <dgm:cxn modelId="{3722656B-8ED4-40FB-9B01-CC8913622F49}" type="presParOf" srcId="{74DACFA1-DFFE-4DD4-A9F9-8CA6DD6CC059}" destId="{30FCD58B-51C5-4DAA-B674-4F85691DDC26}" srcOrd="1" destOrd="0" presId="urn:microsoft.com/office/officeart/2008/layout/HalfCircleOrganizationChart"/>
    <dgm:cxn modelId="{91A072D0-2640-4E58-B249-519287C94CBD}" type="presParOf" srcId="{30FCD58B-51C5-4DAA-B674-4F85691DDC26}" destId="{A9B04B47-A207-4F85-B156-8B79B1110A5E}" srcOrd="0" destOrd="0" presId="urn:microsoft.com/office/officeart/2008/layout/HalfCircleOrganizationChart"/>
    <dgm:cxn modelId="{8479610A-BE36-4F51-9E2E-CAE4BD06C5C0}" type="presParOf" srcId="{A9B04B47-A207-4F85-B156-8B79B1110A5E}" destId="{603AB93B-F110-430C-9960-C08AF78B3F8E}" srcOrd="0" destOrd="0" presId="urn:microsoft.com/office/officeart/2008/layout/HalfCircleOrganizationChart"/>
    <dgm:cxn modelId="{C4113890-8362-42ED-BECE-0AB93A2EE4C1}" type="presParOf" srcId="{A9B04B47-A207-4F85-B156-8B79B1110A5E}" destId="{AE01E1B7-257F-434E-9B5A-FA17D3B53962}" srcOrd="1" destOrd="0" presId="urn:microsoft.com/office/officeart/2008/layout/HalfCircleOrganizationChart"/>
    <dgm:cxn modelId="{91E8B72B-35C0-49DE-972D-8BCA79C61B83}" type="presParOf" srcId="{A9B04B47-A207-4F85-B156-8B79B1110A5E}" destId="{6F78674F-CA40-4C42-99A8-DFF4883DBF31}" srcOrd="2" destOrd="0" presId="urn:microsoft.com/office/officeart/2008/layout/HalfCircleOrganizationChart"/>
    <dgm:cxn modelId="{461D59CC-602A-45ED-80AF-F503EB14CD83}" type="presParOf" srcId="{A9B04B47-A207-4F85-B156-8B79B1110A5E}" destId="{08EA9275-54AE-4B25-88B7-269F8CF2A814}" srcOrd="3" destOrd="0" presId="urn:microsoft.com/office/officeart/2008/layout/HalfCircleOrganizationChart"/>
    <dgm:cxn modelId="{DDA4E2BC-0857-4653-8084-A708F5FBB51F}" type="presParOf" srcId="{30FCD58B-51C5-4DAA-B674-4F85691DDC26}" destId="{22F1DF6A-72A4-4FD3-8893-271AC388A547}" srcOrd="1" destOrd="0" presId="urn:microsoft.com/office/officeart/2008/layout/HalfCircleOrganizationChart"/>
    <dgm:cxn modelId="{0F21CFFF-AB8D-485D-9A76-BA2EB6BEF16A}" type="presParOf" srcId="{30FCD58B-51C5-4DAA-B674-4F85691DDC26}" destId="{AAC869B4-D814-4F3A-A2C9-91BEEC436602}" srcOrd="2" destOrd="0" presId="urn:microsoft.com/office/officeart/2008/layout/HalfCircleOrganizationChart"/>
    <dgm:cxn modelId="{EDAD9F87-8285-4357-A3B9-A7842ED9B82C}" type="presParOf" srcId="{74DACFA1-DFFE-4DD4-A9F9-8CA6DD6CC059}" destId="{181F411D-A8CD-4E11-842C-0AB34C90CFCC}" srcOrd="2" destOrd="0" presId="urn:microsoft.com/office/officeart/2008/layout/HalfCircleOrganizationChart"/>
    <dgm:cxn modelId="{E0EC2E0B-4E1E-4B59-9A45-EAE7B688FE4C}" type="presParOf" srcId="{74DACFA1-DFFE-4DD4-A9F9-8CA6DD6CC059}" destId="{E93B94B3-B3F4-448C-A110-1DAB2F1D7C0E}" srcOrd="3" destOrd="0" presId="urn:microsoft.com/office/officeart/2008/layout/HalfCircleOrganizationChart"/>
    <dgm:cxn modelId="{5A73BE56-3BA9-476B-9D4E-F213DEE7A3F0}" type="presParOf" srcId="{E93B94B3-B3F4-448C-A110-1DAB2F1D7C0E}" destId="{94072567-26F4-42DA-92A1-FBC2E3883AAB}" srcOrd="0" destOrd="0" presId="urn:microsoft.com/office/officeart/2008/layout/HalfCircleOrganizationChart"/>
    <dgm:cxn modelId="{398354EF-BDA3-4F17-8DE4-407191C9FE1E}" type="presParOf" srcId="{94072567-26F4-42DA-92A1-FBC2E3883AAB}" destId="{E2E17DD3-5DB7-443F-BD75-0497165B846E}" srcOrd="0" destOrd="0" presId="urn:microsoft.com/office/officeart/2008/layout/HalfCircleOrganizationChart"/>
    <dgm:cxn modelId="{E4697FA0-1A5D-4700-BAA0-866DF5FC768B}" type="presParOf" srcId="{94072567-26F4-42DA-92A1-FBC2E3883AAB}" destId="{272F5D15-2A46-4B03-BD17-45F5715AF778}" srcOrd="1" destOrd="0" presId="urn:microsoft.com/office/officeart/2008/layout/HalfCircleOrganizationChart"/>
    <dgm:cxn modelId="{5C05490C-D626-4783-B5B6-9C6AE159074B}" type="presParOf" srcId="{94072567-26F4-42DA-92A1-FBC2E3883AAB}" destId="{410F4E4F-63A2-405B-A490-2049DCE0D622}" srcOrd="2" destOrd="0" presId="urn:microsoft.com/office/officeart/2008/layout/HalfCircleOrganizationChart"/>
    <dgm:cxn modelId="{E040A200-39DF-4BF7-8A98-1DE79905B355}" type="presParOf" srcId="{94072567-26F4-42DA-92A1-FBC2E3883AAB}" destId="{42A55F48-19B2-44C1-8DF5-7D6ED0CE2C26}" srcOrd="3" destOrd="0" presId="urn:microsoft.com/office/officeart/2008/layout/HalfCircleOrganizationChart"/>
    <dgm:cxn modelId="{06EE03E5-9DA9-4AEE-B5BB-58C20CF8C074}" type="presParOf" srcId="{E93B94B3-B3F4-448C-A110-1DAB2F1D7C0E}" destId="{EFE1531D-1C2E-4DE8-B334-32FC604DD0B8}" srcOrd="1" destOrd="0" presId="urn:microsoft.com/office/officeart/2008/layout/HalfCircleOrganizationChart"/>
    <dgm:cxn modelId="{5B73CE1B-E1F8-4AB0-9E19-F44D074411CB}" type="presParOf" srcId="{EFE1531D-1C2E-4DE8-B334-32FC604DD0B8}" destId="{2DFA2AEC-1F91-4BF9-A32C-006963C35EB9}" srcOrd="0" destOrd="0" presId="urn:microsoft.com/office/officeart/2008/layout/HalfCircleOrganizationChart"/>
    <dgm:cxn modelId="{89DCA567-BED4-4AD2-9E6A-F1930E0DEB74}" type="presParOf" srcId="{EFE1531D-1C2E-4DE8-B334-32FC604DD0B8}" destId="{269E1843-D292-4E30-885F-D9E681BAC5AC}" srcOrd="1" destOrd="0" presId="urn:microsoft.com/office/officeart/2008/layout/HalfCircleOrganizationChart"/>
    <dgm:cxn modelId="{72057697-98E3-4A60-AC94-E3579510DB2D}" type="presParOf" srcId="{269E1843-D292-4E30-885F-D9E681BAC5AC}" destId="{3DD6C6C6-300E-4720-B347-96AFC2EF53A0}" srcOrd="0" destOrd="0" presId="urn:microsoft.com/office/officeart/2008/layout/HalfCircleOrganizationChart"/>
    <dgm:cxn modelId="{329C8440-B695-469E-A91F-3D57BBCCF855}" type="presParOf" srcId="{3DD6C6C6-300E-4720-B347-96AFC2EF53A0}" destId="{EDAEB111-B17A-479D-A69A-A20390445CA7}" srcOrd="0" destOrd="0" presId="urn:microsoft.com/office/officeart/2008/layout/HalfCircleOrganizationChart"/>
    <dgm:cxn modelId="{8D28C839-B951-45B1-973F-4F7E5031FA01}" type="presParOf" srcId="{3DD6C6C6-300E-4720-B347-96AFC2EF53A0}" destId="{D02589F6-6A29-4FE5-8C30-FA2FDD5AD258}" srcOrd="1" destOrd="0" presId="urn:microsoft.com/office/officeart/2008/layout/HalfCircleOrganizationChart"/>
    <dgm:cxn modelId="{805DDD21-363E-4ABD-82EA-863C2A9996C4}" type="presParOf" srcId="{3DD6C6C6-300E-4720-B347-96AFC2EF53A0}" destId="{238E3B55-8CC3-4FC7-B056-0855C9D8FD34}" srcOrd="2" destOrd="0" presId="urn:microsoft.com/office/officeart/2008/layout/HalfCircleOrganizationChart"/>
    <dgm:cxn modelId="{8F69E448-07D0-4B17-A778-88FE233BB065}" type="presParOf" srcId="{3DD6C6C6-300E-4720-B347-96AFC2EF53A0}" destId="{0A1E0708-F10B-476A-8147-800B0C28EEEC}" srcOrd="3" destOrd="0" presId="urn:microsoft.com/office/officeart/2008/layout/HalfCircleOrganizationChart"/>
    <dgm:cxn modelId="{8DB38DFE-E0EF-457A-AEFB-7C9119A6D556}" type="presParOf" srcId="{269E1843-D292-4E30-885F-D9E681BAC5AC}" destId="{F16DA59D-813D-40CE-AE85-8311F4A536DF}" srcOrd="1" destOrd="0" presId="urn:microsoft.com/office/officeart/2008/layout/HalfCircleOrganizationChart"/>
    <dgm:cxn modelId="{6DE3FC92-3EC0-40BD-839A-DBA04A67665E}" type="presParOf" srcId="{269E1843-D292-4E30-885F-D9E681BAC5AC}" destId="{6581E9FC-5AEE-499B-AAA4-EEE73A2DD5F0}" srcOrd="2" destOrd="0" presId="urn:microsoft.com/office/officeart/2008/layout/HalfCircleOrganizationChart"/>
    <dgm:cxn modelId="{2EBA696B-0E9F-4957-AA52-7D8A6263D2C4}" type="presParOf" srcId="{EFE1531D-1C2E-4DE8-B334-32FC604DD0B8}" destId="{9CB30CAA-8CB7-485F-8BEA-F6F5307B127F}" srcOrd="2" destOrd="0" presId="urn:microsoft.com/office/officeart/2008/layout/HalfCircleOrganizationChart"/>
    <dgm:cxn modelId="{CC7014A6-E606-44A2-A6AA-887717176F0F}" type="presParOf" srcId="{EFE1531D-1C2E-4DE8-B334-32FC604DD0B8}" destId="{29427F13-9FF8-4DED-9B7F-72D1094FAF2A}" srcOrd="3" destOrd="0" presId="urn:microsoft.com/office/officeart/2008/layout/HalfCircleOrganizationChart"/>
    <dgm:cxn modelId="{35F56164-25BC-4428-A185-43AB81586C13}" type="presParOf" srcId="{29427F13-9FF8-4DED-9B7F-72D1094FAF2A}" destId="{9FBC4532-E1C7-40B6-A86E-6CD4CF2D560C}" srcOrd="0" destOrd="0" presId="urn:microsoft.com/office/officeart/2008/layout/HalfCircleOrganizationChart"/>
    <dgm:cxn modelId="{01871610-8F82-42AA-ACD7-0938534679B4}" type="presParOf" srcId="{9FBC4532-E1C7-40B6-A86E-6CD4CF2D560C}" destId="{9232255C-7025-41CF-BE5F-85D15835E840}" srcOrd="0" destOrd="0" presId="urn:microsoft.com/office/officeart/2008/layout/HalfCircleOrganizationChart"/>
    <dgm:cxn modelId="{AF233547-AB9B-442A-B957-136467E30AB1}" type="presParOf" srcId="{9FBC4532-E1C7-40B6-A86E-6CD4CF2D560C}" destId="{745E7A5F-AB7F-4C64-BDA6-14DB4EF39064}" srcOrd="1" destOrd="0" presId="urn:microsoft.com/office/officeart/2008/layout/HalfCircleOrganizationChart"/>
    <dgm:cxn modelId="{51362763-3026-49A9-89DE-F4B79305FBB7}" type="presParOf" srcId="{9FBC4532-E1C7-40B6-A86E-6CD4CF2D560C}" destId="{EC741391-5BDA-4370-B815-CA014278138A}" srcOrd="2" destOrd="0" presId="urn:microsoft.com/office/officeart/2008/layout/HalfCircleOrganizationChart"/>
    <dgm:cxn modelId="{C02BCAB7-0BB0-4427-8DD8-B2D79FFEF68B}" type="presParOf" srcId="{9FBC4532-E1C7-40B6-A86E-6CD4CF2D560C}" destId="{4A48B652-1A24-437B-920B-19CABAC5451E}" srcOrd="3" destOrd="0" presId="urn:microsoft.com/office/officeart/2008/layout/HalfCircleOrganizationChart"/>
    <dgm:cxn modelId="{94C07DC2-E612-4423-A589-B22AC83401E6}" type="presParOf" srcId="{29427F13-9FF8-4DED-9B7F-72D1094FAF2A}" destId="{262EAD3B-439D-4425-A6BC-55E573C66033}" srcOrd="1" destOrd="0" presId="urn:microsoft.com/office/officeart/2008/layout/HalfCircleOrganizationChart"/>
    <dgm:cxn modelId="{2D9F8641-7D13-49E5-840B-635BDF6E679B}" type="presParOf" srcId="{29427F13-9FF8-4DED-9B7F-72D1094FAF2A}" destId="{DD65D01B-5A15-4DF8-8FEC-F4E11D2D51E4}" srcOrd="2" destOrd="0" presId="urn:microsoft.com/office/officeart/2008/layout/HalfCircleOrganizationChart"/>
    <dgm:cxn modelId="{FC0DCB96-2DF8-4E30-8AF3-DDDA03A7362F}" type="presParOf" srcId="{E93B94B3-B3F4-448C-A110-1DAB2F1D7C0E}" destId="{76A7A6C3-44EF-4C94-87A5-A39BB2B3606F}" srcOrd="2" destOrd="0" presId="urn:microsoft.com/office/officeart/2008/layout/HalfCircleOrganizationChart"/>
    <dgm:cxn modelId="{658712C3-C9BF-4FCB-8A36-FE5377E735FD}" type="presParOf" srcId="{C7B5B63D-88C8-4F37-AD81-FF81FE7E6D00}" destId="{7B892620-C9ED-4CAC-9A1B-1D5F6AE4A17D}" srcOrd="2" destOrd="0" presId="urn:microsoft.com/office/officeart/2008/layout/HalfCircleOrganizationChart"/>
    <dgm:cxn modelId="{FC62A5A5-56F3-49B3-A004-1CB7B42AA429}" type="presParOf" srcId="{33A12D82-A9A6-4AE6-B4E8-B227137378D0}" destId="{FDF3B967-0192-4049-ACF6-C5BA7892B62C}" srcOrd="2" destOrd="0" presId="urn:microsoft.com/office/officeart/2008/layout/HalfCircleOrganizationChart"/>
    <dgm:cxn modelId="{6CEF36E3-6603-43CC-8472-350A9E6234CE}" type="presParOf" srcId="{881E8EBF-4989-4A52-8006-9E126D328B50}" destId="{9C2761B9-D3BD-4F3A-9CAB-52FC0C9C2F78}" srcOrd="2" destOrd="0" presId="urn:microsoft.com/office/officeart/2008/layout/HalfCircleOrganizationChart"/>
    <dgm:cxn modelId="{6C512FAE-40F2-4156-AB09-5ABF25098CD5}" type="presParOf" srcId="{9C2761B9-D3BD-4F3A-9CAB-52FC0C9C2F78}" destId="{ED0FAD2A-F1E3-472C-9911-E00EA018F8FA}" srcOrd="0" destOrd="0" presId="urn:microsoft.com/office/officeart/2008/layout/HalfCircleOrganizationChart"/>
    <dgm:cxn modelId="{E90714C5-3666-4D08-86A5-A21B4A5E90DA}" type="presParOf" srcId="{9C2761B9-D3BD-4F3A-9CAB-52FC0C9C2F78}" destId="{E904A099-62FC-402A-B2A3-22BBFB52974E}" srcOrd="1" destOrd="0" presId="urn:microsoft.com/office/officeart/2008/layout/HalfCircleOrganizationChart"/>
    <dgm:cxn modelId="{81A2E5ED-F491-4350-BB79-A588C407F248}" type="presParOf" srcId="{E904A099-62FC-402A-B2A3-22BBFB52974E}" destId="{B4657BCD-050E-428F-B22C-853FD9F9867C}" srcOrd="0" destOrd="0" presId="urn:microsoft.com/office/officeart/2008/layout/HalfCircleOrganizationChart"/>
    <dgm:cxn modelId="{5FF6DE6E-BFEF-4E84-A600-937723050B96}" type="presParOf" srcId="{B4657BCD-050E-428F-B22C-853FD9F9867C}" destId="{07F2E37A-8C9C-418C-826A-3E31A2B65F38}" srcOrd="0" destOrd="0" presId="urn:microsoft.com/office/officeart/2008/layout/HalfCircleOrganizationChart"/>
    <dgm:cxn modelId="{DB5388AB-F7F0-4157-B2C2-7E936D052F52}" type="presParOf" srcId="{B4657BCD-050E-428F-B22C-853FD9F9867C}" destId="{FF833E88-A337-4492-93CE-363200D99C8E}" srcOrd="1" destOrd="0" presId="urn:microsoft.com/office/officeart/2008/layout/HalfCircleOrganizationChart"/>
    <dgm:cxn modelId="{231B87B1-434E-47AC-BDBE-9CE047DB8537}" type="presParOf" srcId="{B4657BCD-050E-428F-B22C-853FD9F9867C}" destId="{21CBCD03-DDAA-47FD-AF84-F4B76A0907CD}" srcOrd="2" destOrd="0" presId="urn:microsoft.com/office/officeart/2008/layout/HalfCircleOrganizationChart"/>
    <dgm:cxn modelId="{47589321-449D-406C-939A-E9E1CE6EF74C}" type="presParOf" srcId="{B4657BCD-050E-428F-B22C-853FD9F9867C}" destId="{7D914EC3-6945-4268-BC7D-786CF408CD2B}" srcOrd="3" destOrd="0" presId="urn:microsoft.com/office/officeart/2008/layout/HalfCircleOrganizationChart"/>
    <dgm:cxn modelId="{602E061C-2A65-496C-8D5A-FA02F5604E20}" type="presParOf" srcId="{E904A099-62FC-402A-B2A3-22BBFB52974E}" destId="{C2A27795-17C8-4C9F-8A1A-7D8C757BCB22}" srcOrd="1" destOrd="0" presId="urn:microsoft.com/office/officeart/2008/layout/HalfCircleOrganizationChart"/>
    <dgm:cxn modelId="{227D9DB4-3F0B-4731-9A10-412D464B1081}" type="presParOf" srcId="{E904A099-62FC-402A-B2A3-22BBFB52974E}" destId="{56145440-4DC7-4578-A5D7-47B3DF9EA8D8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0FAD2A-F1E3-472C-9911-E00EA018F8FA}">
      <dsp:nvSpPr>
        <dsp:cNvPr id="0" name=""/>
        <dsp:cNvSpPr/>
      </dsp:nvSpPr>
      <dsp:spPr>
        <a:xfrm>
          <a:off x="2734200" y="490392"/>
          <a:ext cx="1771251" cy="668866"/>
        </a:xfrm>
        <a:custGeom>
          <a:avLst/>
          <a:gdLst/>
          <a:ahLst/>
          <a:cxnLst/>
          <a:rect l="0" t="0" r="0" b="0"/>
          <a:pathLst>
            <a:path>
              <a:moveTo>
                <a:pt x="1771251" y="0"/>
              </a:moveTo>
              <a:lnTo>
                <a:pt x="1771251" y="668866"/>
              </a:lnTo>
              <a:lnTo>
                <a:pt x="0" y="66886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CB30CAA-8CB7-485F-8BEA-F6F5307B127F}">
      <dsp:nvSpPr>
        <dsp:cNvPr id="0" name=""/>
        <dsp:cNvSpPr/>
      </dsp:nvSpPr>
      <dsp:spPr>
        <a:xfrm>
          <a:off x="3357505" y="4505696"/>
          <a:ext cx="2019084" cy="10971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7151"/>
              </a:lnTo>
              <a:lnTo>
                <a:pt x="2019084" y="1097151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FA2AEC-1F91-4BF9-A32C-006963C35EB9}">
      <dsp:nvSpPr>
        <dsp:cNvPr id="0" name=""/>
        <dsp:cNvSpPr/>
      </dsp:nvSpPr>
      <dsp:spPr>
        <a:xfrm>
          <a:off x="2563068" y="4505696"/>
          <a:ext cx="794436" cy="1112846"/>
        </a:xfrm>
        <a:custGeom>
          <a:avLst/>
          <a:gdLst/>
          <a:ahLst/>
          <a:cxnLst/>
          <a:rect l="0" t="0" r="0" b="0"/>
          <a:pathLst>
            <a:path>
              <a:moveTo>
                <a:pt x="794436" y="0"/>
              </a:moveTo>
              <a:lnTo>
                <a:pt x="794436" y="1112846"/>
              </a:lnTo>
              <a:lnTo>
                <a:pt x="0" y="1112846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81F411D-A8CD-4E11-842C-0AB34C90CFCC}">
      <dsp:nvSpPr>
        <dsp:cNvPr id="0" name=""/>
        <dsp:cNvSpPr/>
      </dsp:nvSpPr>
      <dsp:spPr>
        <a:xfrm>
          <a:off x="3357505" y="2985596"/>
          <a:ext cx="1200506" cy="701598"/>
        </a:xfrm>
        <a:custGeom>
          <a:avLst/>
          <a:gdLst/>
          <a:ahLst/>
          <a:cxnLst/>
          <a:rect l="0" t="0" r="0" b="0"/>
          <a:pathLst>
            <a:path>
              <a:moveTo>
                <a:pt x="1200506" y="0"/>
              </a:moveTo>
              <a:lnTo>
                <a:pt x="1200506" y="599437"/>
              </a:lnTo>
              <a:lnTo>
                <a:pt x="0" y="599437"/>
              </a:lnTo>
              <a:lnTo>
                <a:pt x="0" y="7015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6A1C714-1BFD-4712-9A81-200E0201B98A}">
      <dsp:nvSpPr>
        <dsp:cNvPr id="0" name=""/>
        <dsp:cNvSpPr/>
      </dsp:nvSpPr>
      <dsp:spPr>
        <a:xfrm>
          <a:off x="4558011" y="2985596"/>
          <a:ext cx="3362859" cy="6851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007"/>
              </a:lnTo>
              <a:lnTo>
                <a:pt x="3362859" y="583007"/>
              </a:lnTo>
              <a:lnTo>
                <a:pt x="3362859" y="68516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FB7938-782E-43F6-A64D-62689ED41663}">
      <dsp:nvSpPr>
        <dsp:cNvPr id="0" name=""/>
        <dsp:cNvSpPr/>
      </dsp:nvSpPr>
      <dsp:spPr>
        <a:xfrm>
          <a:off x="4558011" y="1930200"/>
          <a:ext cx="2057380" cy="201498"/>
        </a:xfrm>
        <a:custGeom>
          <a:avLst/>
          <a:gdLst/>
          <a:ahLst/>
          <a:cxnLst/>
          <a:rect l="0" t="0" r="0" b="0"/>
          <a:pathLst>
            <a:path>
              <a:moveTo>
                <a:pt x="2057380" y="0"/>
              </a:moveTo>
              <a:lnTo>
                <a:pt x="2057380" y="99337"/>
              </a:lnTo>
              <a:lnTo>
                <a:pt x="0" y="99337"/>
              </a:lnTo>
              <a:lnTo>
                <a:pt x="0" y="201498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AA5CC6-F671-4E5B-B010-87112593432C}">
      <dsp:nvSpPr>
        <dsp:cNvPr id="0" name=""/>
        <dsp:cNvSpPr/>
      </dsp:nvSpPr>
      <dsp:spPr>
        <a:xfrm>
          <a:off x="6615392" y="1930200"/>
          <a:ext cx="3512886" cy="2051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958"/>
              </a:lnTo>
              <a:lnTo>
                <a:pt x="3512886" y="102958"/>
              </a:lnTo>
              <a:lnTo>
                <a:pt x="3512886" y="205119"/>
              </a:lnTo>
            </a:path>
          </a:pathLst>
        </a:custGeom>
        <a:noFill/>
        <a:ln w="127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9D6C92-05FC-48C0-A687-EC30BDF3169D}">
      <dsp:nvSpPr>
        <dsp:cNvPr id="0" name=""/>
        <dsp:cNvSpPr/>
      </dsp:nvSpPr>
      <dsp:spPr>
        <a:xfrm>
          <a:off x="4505451" y="490392"/>
          <a:ext cx="2109940" cy="1056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54003"/>
              </a:lnTo>
              <a:lnTo>
                <a:pt x="2109940" y="954003"/>
              </a:lnTo>
              <a:lnTo>
                <a:pt x="2109940" y="1056164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66A122-21A5-4863-9F08-700EAA975F4A}">
      <dsp:nvSpPr>
        <dsp:cNvPr id="0" name=""/>
        <dsp:cNvSpPr/>
      </dsp:nvSpPr>
      <dsp:spPr>
        <a:xfrm>
          <a:off x="3875671" y="3910"/>
          <a:ext cx="1259560" cy="486481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709C19-5748-4DA7-8110-D3BF8AC1230F}">
      <dsp:nvSpPr>
        <dsp:cNvPr id="0" name=""/>
        <dsp:cNvSpPr/>
      </dsp:nvSpPr>
      <dsp:spPr>
        <a:xfrm>
          <a:off x="3875671" y="3910"/>
          <a:ext cx="1259560" cy="486481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9F06DA-BA58-4426-9709-4029E64CF77A}">
      <dsp:nvSpPr>
        <dsp:cNvPr id="0" name=""/>
        <dsp:cNvSpPr/>
      </dsp:nvSpPr>
      <dsp:spPr>
        <a:xfrm>
          <a:off x="3245891" y="91476"/>
          <a:ext cx="2519120" cy="31134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600" kern="1200" dirty="0" smtClean="0"/>
            <a:t>seizure/freezing/restraint</a:t>
          </a:r>
          <a:endParaRPr lang="zh-TW" altLang="en-US" sz="1600" kern="1200" dirty="0"/>
        </a:p>
      </dsp:txBody>
      <dsp:txXfrm>
        <a:off x="3245891" y="91476"/>
        <a:ext cx="2519120" cy="311348"/>
      </dsp:txXfrm>
    </dsp:sp>
    <dsp:sp modelId="{206262C1-C850-4FC3-BBEC-C617DD7AE998}">
      <dsp:nvSpPr>
        <dsp:cNvPr id="0" name=""/>
        <dsp:cNvSpPr/>
      </dsp:nvSpPr>
      <dsp:spPr>
        <a:xfrm>
          <a:off x="5425683" y="1546556"/>
          <a:ext cx="2379417" cy="383644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ADF3-A1EE-479E-B327-ADF563201712}">
      <dsp:nvSpPr>
        <dsp:cNvPr id="0" name=""/>
        <dsp:cNvSpPr/>
      </dsp:nvSpPr>
      <dsp:spPr>
        <a:xfrm>
          <a:off x="5425683" y="1546556"/>
          <a:ext cx="2379417" cy="383644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4F2F2B2-C5E2-4A54-8AA8-AF2ED2E3E385}">
      <dsp:nvSpPr>
        <dsp:cNvPr id="0" name=""/>
        <dsp:cNvSpPr/>
      </dsp:nvSpPr>
      <dsp:spPr>
        <a:xfrm>
          <a:off x="4235975" y="1615612"/>
          <a:ext cx="4758834" cy="245532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seizure/freezing/restraint detached from search</a:t>
          </a:r>
          <a:endParaRPr lang="zh-TW" altLang="en-US" sz="1400" kern="1200" dirty="0"/>
        </a:p>
      </dsp:txBody>
      <dsp:txXfrm>
        <a:off x="4235975" y="1615612"/>
        <a:ext cx="4758834" cy="245532"/>
      </dsp:txXfrm>
    </dsp:sp>
    <dsp:sp modelId="{89DB388D-2596-4FE9-BA03-B7E2279D91D3}">
      <dsp:nvSpPr>
        <dsp:cNvPr id="0" name=""/>
        <dsp:cNvSpPr/>
      </dsp:nvSpPr>
      <dsp:spPr>
        <a:xfrm>
          <a:off x="9106286" y="2135320"/>
          <a:ext cx="2043983" cy="118377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5159E7-5CAA-4E99-B747-BC2A88115829}">
      <dsp:nvSpPr>
        <dsp:cNvPr id="0" name=""/>
        <dsp:cNvSpPr/>
      </dsp:nvSpPr>
      <dsp:spPr>
        <a:xfrm>
          <a:off x="9106286" y="2135320"/>
          <a:ext cx="2043983" cy="118377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659AD2-58BB-4437-A32E-37BC1C0AAF76}">
      <dsp:nvSpPr>
        <dsp:cNvPr id="0" name=""/>
        <dsp:cNvSpPr/>
      </dsp:nvSpPr>
      <dsp:spPr>
        <a:xfrm>
          <a:off x="8084295" y="2348400"/>
          <a:ext cx="4087966" cy="757616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A thing which can be used as evidence—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seizure shall be executed by a judge or public prosecutor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hlinkClick xmlns:r="http://schemas.openxmlformats.org/officeDocument/2006/relationships" r:id="rId1" action="ppaction://hlinkfile"/>
            </a:rPr>
            <a:t>Art.136 of CCP</a:t>
          </a:r>
          <a:endParaRPr lang="en-US" altLang="en-US" sz="1400" kern="1200" dirty="0" smtClean="0"/>
        </a:p>
      </dsp:txBody>
      <dsp:txXfrm>
        <a:off x="8084295" y="2348400"/>
        <a:ext cx="4087966" cy="757616"/>
      </dsp:txXfrm>
    </dsp:sp>
    <dsp:sp modelId="{C0ACE2A8-A723-4CF5-B84C-AFA596AEC6F7}">
      <dsp:nvSpPr>
        <dsp:cNvPr id="0" name=""/>
        <dsp:cNvSpPr/>
      </dsp:nvSpPr>
      <dsp:spPr>
        <a:xfrm>
          <a:off x="3812696" y="2131699"/>
          <a:ext cx="1490629" cy="85389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B516AC-D8F7-4BEF-B1DE-B77861F00F26}">
      <dsp:nvSpPr>
        <dsp:cNvPr id="0" name=""/>
        <dsp:cNvSpPr/>
      </dsp:nvSpPr>
      <dsp:spPr>
        <a:xfrm>
          <a:off x="3812696" y="2131699"/>
          <a:ext cx="1490629" cy="85389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03D2A1-9303-4D77-9ACE-25E2C0EDE92D}">
      <dsp:nvSpPr>
        <dsp:cNvPr id="0" name=""/>
        <dsp:cNvSpPr/>
      </dsp:nvSpPr>
      <dsp:spPr>
        <a:xfrm>
          <a:off x="3067382" y="2285400"/>
          <a:ext cx="2981258" cy="54649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A thing which is subject to confiscation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>
              <a:hlinkClick xmlns:r="http://schemas.openxmlformats.org/officeDocument/2006/relationships" r:id="rId2" action="ppaction://hlinkfile"/>
            </a:rPr>
            <a:t>Art.133.1 of CCP</a:t>
          </a:r>
          <a:endParaRPr lang="zh-TW" altLang="en-US" sz="1400" kern="1200" dirty="0"/>
        </a:p>
      </dsp:txBody>
      <dsp:txXfrm>
        <a:off x="3067382" y="2285400"/>
        <a:ext cx="2981258" cy="546494"/>
      </dsp:txXfrm>
    </dsp:sp>
    <dsp:sp modelId="{AE01E1B7-257F-434E-9B5A-FA17D3B53962}">
      <dsp:nvSpPr>
        <dsp:cNvPr id="0" name=""/>
        <dsp:cNvSpPr/>
      </dsp:nvSpPr>
      <dsp:spPr>
        <a:xfrm>
          <a:off x="7059002" y="3670765"/>
          <a:ext cx="1723736" cy="1390195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78674F-CA40-4C42-99A8-DFF4883DBF31}">
      <dsp:nvSpPr>
        <dsp:cNvPr id="0" name=""/>
        <dsp:cNvSpPr/>
      </dsp:nvSpPr>
      <dsp:spPr>
        <a:xfrm>
          <a:off x="7059002" y="3670765"/>
          <a:ext cx="1723736" cy="1390195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3AB93B-F110-430C-9960-C08AF78B3F8E}">
      <dsp:nvSpPr>
        <dsp:cNvPr id="0" name=""/>
        <dsp:cNvSpPr/>
      </dsp:nvSpPr>
      <dsp:spPr>
        <a:xfrm>
          <a:off x="6197134" y="3921000"/>
          <a:ext cx="3447473" cy="88972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the right holder agrees with knowledge of the right to refuse</a:t>
          </a:r>
        </a:p>
      </dsp:txBody>
      <dsp:txXfrm>
        <a:off x="6197134" y="3921000"/>
        <a:ext cx="3447473" cy="889724"/>
      </dsp:txXfrm>
    </dsp:sp>
    <dsp:sp modelId="{272F5D15-2A46-4B03-BD17-45F5715AF778}">
      <dsp:nvSpPr>
        <dsp:cNvPr id="0" name=""/>
        <dsp:cNvSpPr/>
      </dsp:nvSpPr>
      <dsp:spPr>
        <a:xfrm>
          <a:off x="2767020" y="3687195"/>
          <a:ext cx="1180968" cy="8185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10F4E4F-63A2-405B-A490-2049DCE0D622}">
      <dsp:nvSpPr>
        <dsp:cNvPr id="0" name=""/>
        <dsp:cNvSpPr/>
      </dsp:nvSpPr>
      <dsp:spPr>
        <a:xfrm>
          <a:off x="2767020" y="3687195"/>
          <a:ext cx="1180968" cy="8185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2E17DD3-5DB7-443F-BD75-0497165B846E}">
      <dsp:nvSpPr>
        <dsp:cNvPr id="0" name=""/>
        <dsp:cNvSpPr/>
      </dsp:nvSpPr>
      <dsp:spPr>
        <a:xfrm>
          <a:off x="2176536" y="3834525"/>
          <a:ext cx="2361937" cy="523840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The right holder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doesn’t agree</a:t>
          </a:r>
          <a:endParaRPr lang="zh-TW" altLang="en-US" sz="1400" kern="1200" dirty="0"/>
        </a:p>
      </dsp:txBody>
      <dsp:txXfrm>
        <a:off x="2176536" y="3834525"/>
        <a:ext cx="2361937" cy="523840"/>
      </dsp:txXfrm>
    </dsp:sp>
    <dsp:sp modelId="{D02589F6-6A29-4FE5-8C30-FA2FDD5AD258}">
      <dsp:nvSpPr>
        <dsp:cNvPr id="0" name=""/>
        <dsp:cNvSpPr/>
      </dsp:nvSpPr>
      <dsp:spPr>
        <a:xfrm>
          <a:off x="1322191" y="5401797"/>
          <a:ext cx="1410087" cy="70542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38E3B55-8CC3-4FC7-B056-0855C9D8FD34}">
      <dsp:nvSpPr>
        <dsp:cNvPr id="0" name=""/>
        <dsp:cNvSpPr/>
      </dsp:nvSpPr>
      <dsp:spPr>
        <a:xfrm>
          <a:off x="1322191" y="5401797"/>
          <a:ext cx="1410087" cy="70542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AEB111-B17A-479D-A69A-A20390445CA7}">
      <dsp:nvSpPr>
        <dsp:cNvPr id="0" name=""/>
        <dsp:cNvSpPr/>
      </dsp:nvSpPr>
      <dsp:spPr>
        <a:xfrm>
          <a:off x="617148" y="5528774"/>
          <a:ext cx="2820174" cy="45147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Principle: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zh-TW" sz="1400" kern="1200" dirty="0" smtClean="0"/>
            <a:t>apply for a ruling from court</a:t>
          </a:r>
          <a:endParaRPr lang="zh-TW" altLang="en-US" sz="1400" kern="1200" dirty="0"/>
        </a:p>
      </dsp:txBody>
      <dsp:txXfrm>
        <a:off x="617148" y="5528774"/>
        <a:ext cx="2820174" cy="451473"/>
      </dsp:txXfrm>
    </dsp:sp>
    <dsp:sp modelId="{745E7A5F-AB7F-4C64-BDA6-14DB4EF39064}">
      <dsp:nvSpPr>
        <dsp:cNvPr id="0" name=""/>
        <dsp:cNvSpPr/>
      </dsp:nvSpPr>
      <dsp:spPr>
        <a:xfrm>
          <a:off x="5201418" y="5226701"/>
          <a:ext cx="1459766" cy="975600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741391-5BDA-4370-B815-CA014278138A}">
      <dsp:nvSpPr>
        <dsp:cNvPr id="0" name=""/>
        <dsp:cNvSpPr/>
      </dsp:nvSpPr>
      <dsp:spPr>
        <a:xfrm>
          <a:off x="5201418" y="5226701"/>
          <a:ext cx="1459766" cy="975600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32255C-7025-41CF-BE5F-85D15835E840}">
      <dsp:nvSpPr>
        <dsp:cNvPr id="0" name=""/>
        <dsp:cNvSpPr/>
      </dsp:nvSpPr>
      <dsp:spPr>
        <a:xfrm>
          <a:off x="4471534" y="5402309"/>
          <a:ext cx="2919533" cy="624384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Exigent circumstance: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seizure without rulings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>
              <a:hlinkClick xmlns:r="http://schemas.openxmlformats.org/officeDocument/2006/relationships" r:id="rId3" action="ppaction://hlinkfile"/>
            </a:rPr>
            <a:t>Art.133.2 of CCP</a:t>
          </a:r>
          <a:endParaRPr lang="en-US" altLang="en-US" sz="1400" kern="1200" dirty="0" smtClean="0"/>
        </a:p>
      </dsp:txBody>
      <dsp:txXfrm>
        <a:off x="4471534" y="5402309"/>
        <a:ext cx="2919533" cy="624384"/>
      </dsp:txXfrm>
    </dsp:sp>
    <dsp:sp modelId="{FF833E88-A337-4492-93CE-363200D99C8E}">
      <dsp:nvSpPr>
        <dsp:cNvPr id="0" name=""/>
        <dsp:cNvSpPr/>
      </dsp:nvSpPr>
      <dsp:spPr>
        <a:xfrm>
          <a:off x="990652" y="620124"/>
          <a:ext cx="1981304" cy="1251849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1CBCD03-DDAA-47FD-AF84-F4B76A0907CD}">
      <dsp:nvSpPr>
        <dsp:cNvPr id="0" name=""/>
        <dsp:cNvSpPr/>
      </dsp:nvSpPr>
      <dsp:spPr>
        <a:xfrm>
          <a:off x="990652" y="620124"/>
          <a:ext cx="1981304" cy="1251849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F2E37A-8C9C-418C-826A-3E31A2B65F38}">
      <dsp:nvSpPr>
        <dsp:cNvPr id="0" name=""/>
        <dsp:cNvSpPr/>
      </dsp:nvSpPr>
      <dsp:spPr>
        <a:xfrm>
          <a:off x="0" y="845457"/>
          <a:ext cx="3962609" cy="801183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Seizure following search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(including warrant search)—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1400" kern="1200" dirty="0" smtClean="0"/>
            <a:t>seizure is allowed when search is allowed</a:t>
          </a:r>
          <a:endParaRPr lang="zh-TW" altLang="en-US" sz="1400" kern="1200" dirty="0"/>
        </a:p>
      </dsp:txBody>
      <dsp:txXfrm>
        <a:off x="0" y="845457"/>
        <a:ext cx="3962609" cy="8011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980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325777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28304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5353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95622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10804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650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35104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7177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49800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07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35EB0-5287-4C4C-A56A-13E5438DF9A4}" type="datetimeFigureOut">
              <a:rPr lang="zh-TW" altLang="en-US" smtClean="0"/>
              <a:t>2019/8/23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BC3614-AD22-43D8-BF9D-E4F541611D1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8240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248728435"/>
              </p:ext>
            </p:extLst>
          </p:nvPr>
        </p:nvGraphicFramePr>
        <p:xfrm>
          <a:off x="0" y="106680"/>
          <a:ext cx="12192000" cy="67513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7910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85</Words>
  <Application>Microsoft Office PowerPoint</Application>
  <PresentationFormat>寬螢幕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MOJ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process of seizure/freezing/restraint in Taiwan</dc:title>
  <dc:creator>劉海倫</dc:creator>
  <cp:lastModifiedBy>劉海倫</cp:lastModifiedBy>
  <cp:revision>30</cp:revision>
  <dcterms:created xsi:type="dcterms:W3CDTF">2018-12-21T06:43:23Z</dcterms:created>
  <dcterms:modified xsi:type="dcterms:W3CDTF">2019-08-23T03:25:50Z</dcterms:modified>
</cp:coreProperties>
</file>