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8" r:id="rId17"/>
    <p:sldId id="273" r:id="rId18"/>
    <p:sldId id="274" r:id="rId19"/>
    <p:sldId id="276" r:id="rId20"/>
    <p:sldId id="277" r:id="rId21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F52E-664D-4474-B540-66351CFF7352}" type="datetimeFigureOut">
              <a:rPr lang="ko-KR" altLang="en-US" smtClean="0"/>
              <a:pPr/>
              <a:t>2014-08-14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DA9B-2C7E-48B8-BDB7-5EE3A504A8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" y="4159"/>
            <a:ext cx="10689336" cy="7552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사용자 지정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.</dc:creator>
  <cp:lastModifiedBy>User</cp:lastModifiedBy>
  <cp:revision>13</cp:revision>
  <dcterms:created xsi:type="dcterms:W3CDTF">2012-05-22T02:29:01Z</dcterms:created>
  <dcterms:modified xsi:type="dcterms:W3CDTF">2014-08-14T01:57:14Z</dcterms:modified>
</cp:coreProperties>
</file>