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65" r:id="rId2"/>
    <p:sldId id="259" r:id="rId3"/>
    <p:sldId id="261" r:id="rId4"/>
    <p:sldId id="264" r:id="rId5"/>
    <p:sldId id="257" r:id="rId6"/>
    <p:sldId id="262" r:id="rId7"/>
    <p:sldId id="263" r:id="rId8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微軟正黑體"/>
        <a:cs typeface="微軟正黑體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F4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8" autoAdjust="0"/>
  </p:normalViewPr>
  <p:slideViewPr>
    <p:cSldViewPr>
      <p:cViewPr>
        <p:scale>
          <a:sx n="70" d="100"/>
          <a:sy n="70" d="100"/>
        </p:scale>
        <p:origin x="158" y="1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20804C-A35F-46A0-AF6A-1BADF60CA15E}" type="doc">
      <dgm:prSet loTypeId="urn:microsoft.com/office/officeart/2005/8/layout/h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013B0DD3-1034-4196-9540-4D7F82CB538C}">
      <dgm:prSet phldrT="[文字]" custT="1"/>
      <dgm:spPr/>
      <dgm:t>
        <a:bodyPr/>
        <a:lstStyle/>
        <a:p>
          <a:r>
            <a:rPr lang="zh-TW" altLang="en-US" sz="1200" dirty="0" smtClean="0"/>
            <a:t>目的</a:t>
          </a:r>
          <a:endParaRPr lang="zh-TW" altLang="en-US" sz="1200" dirty="0"/>
        </a:p>
      </dgm:t>
    </dgm:pt>
    <dgm:pt modelId="{E0437DA2-4F48-493C-A5B2-8384364F4DEC}" type="parTrans" cxnId="{7C165F1F-B77A-42FF-851F-1F029D140BC8}">
      <dgm:prSet/>
      <dgm:spPr/>
      <dgm:t>
        <a:bodyPr/>
        <a:lstStyle/>
        <a:p>
          <a:endParaRPr lang="zh-TW" altLang="en-US"/>
        </a:p>
      </dgm:t>
    </dgm:pt>
    <dgm:pt modelId="{B77826C9-1121-4388-A601-44007FA54257}" type="sibTrans" cxnId="{7C165F1F-B77A-42FF-851F-1F029D140BC8}">
      <dgm:prSet/>
      <dgm:spPr/>
      <dgm:t>
        <a:bodyPr/>
        <a:lstStyle/>
        <a:p>
          <a:endParaRPr lang="zh-TW" altLang="en-US"/>
        </a:p>
      </dgm:t>
    </dgm:pt>
    <dgm:pt modelId="{02146142-F8EF-41BC-B744-B3E35335C257}">
      <dgm:prSet phldrT="[文字]" custT="1"/>
      <dgm:spPr/>
      <dgm:t>
        <a:bodyPr/>
        <a:lstStyle/>
        <a:p>
          <a:pPr marL="115200" indent="0">
            <a:lnSpc>
              <a:spcPts val="1600"/>
            </a:lnSpc>
            <a:spcAft>
              <a:spcPts val="180"/>
            </a:spcAft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推廣法律資源，落實司法    公義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B3D779CB-96F4-44C4-9E14-DD2B7268D0A5}" type="parTrans" cxnId="{FD700F18-CC0C-429E-908B-51F97AEE4528}">
      <dgm:prSet/>
      <dgm:spPr/>
      <dgm:t>
        <a:bodyPr/>
        <a:lstStyle/>
        <a:p>
          <a:endParaRPr lang="zh-TW" altLang="en-US"/>
        </a:p>
      </dgm:t>
    </dgm:pt>
    <dgm:pt modelId="{3E10FFDE-6E69-438F-92F8-7B35EF2C85F9}" type="sibTrans" cxnId="{FD700F18-CC0C-429E-908B-51F97AEE4528}">
      <dgm:prSet/>
      <dgm:spPr/>
      <dgm:t>
        <a:bodyPr/>
        <a:lstStyle/>
        <a:p>
          <a:endParaRPr lang="zh-TW" altLang="en-US"/>
        </a:p>
      </dgm:t>
    </dgm:pt>
    <dgm:pt modelId="{12B611A2-8EA3-4175-9675-D29C6D520283}">
      <dgm:prSet phldrT="[文字]" custT="1"/>
      <dgm:spPr/>
      <dgm:t>
        <a:bodyPr/>
        <a:lstStyle/>
        <a:p>
          <a:pPr marL="115200" indent="0">
            <a:lnSpc>
              <a:spcPts val="1400"/>
            </a:lnSpc>
            <a:spcAft>
              <a:spcPts val="198"/>
            </a:spcAft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建立社區支持系統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C348D1EF-F1EC-486D-A8B8-BB14BD38D3AC}" type="parTrans" cxnId="{30BB47EF-E55E-4E8B-940F-1E1B19C28C7F}">
      <dgm:prSet/>
      <dgm:spPr/>
      <dgm:t>
        <a:bodyPr/>
        <a:lstStyle/>
        <a:p>
          <a:endParaRPr lang="zh-TW" altLang="en-US"/>
        </a:p>
      </dgm:t>
    </dgm:pt>
    <dgm:pt modelId="{A83FFEE9-2A05-4432-965A-C6E564E7472D}" type="sibTrans" cxnId="{30BB47EF-E55E-4E8B-940F-1E1B19C28C7F}">
      <dgm:prSet/>
      <dgm:spPr/>
      <dgm:t>
        <a:bodyPr/>
        <a:lstStyle/>
        <a:p>
          <a:endParaRPr lang="zh-TW" altLang="en-US"/>
        </a:p>
      </dgm:t>
    </dgm:pt>
    <dgm:pt modelId="{433F3C10-D908-42BC-A278-403179393463}">
      <dgm:prSet phldrT="[文字]" custT="1"/>
      <dgm:spPr/>
      <dgm:t>
        <a:bodyPr/>
        <a:lstStyle/>
        <a:p>
          <a:r>
            <a:rPr lang="zh-TW" altLang="en-US" sz="1200" dirty="0" smtClean="0"/>
            <a:t>服務對象</a:t>
          </a:r>
          <a:endParaRPr lang="zh-TW" altLang="en-US" sz="1200" dirty="0"/>
        </a:p>
      </dgm:t>
    </dgm:pt>
    <dgm:pt modelId="{5FBF0850-316E-4393-A126-00FF1D070AA9}" type="parTrans" cxnId="{7F321275-4F59-4BDE-97B8-DD67DF9FFAD3}">
      <dgm:prSet/>
      <dgm:spPr/>
      <dgm:t>
        <a:bodyPr/>
        <a:lstStyle/>
        <a:p>
          <a:endParaRPr lang="zh-TW" altLang="en-US"/>
        </a:p>
      </dgm:t>
    </dgm:pt>
    <dgm:pt modelId="{63BD124E-D4B6-4AAA-AC47-7FCE9692795C}" type="sibTrans" cxnId="{7F321275-4F59-4BDE-97B8-DD67DF9FFAD3}">
      <dgm:prSet/>
      <dgm:spPr/>
      <dgm:t>
        <a:bodyPr/>
        <a:lstStyle/>
        <a:p>
          <a:endParaRPr lang="zh-TW" altLang="en-US"/>
        </a:p>
      </dgm:t>
    </dgm:pt>
    <dgm:pt modelId="{4E9B700F-9CDB-4019-9B96-092CA51F6184}">
      <dgm:prSet phldrT="[文字]" custT="1"/>
      <dgm:spPr/>
      <dgm:t>
        <a:bodyPr/>
        <a:lstStyle/>
        <a:p>
          <a:pPr marL="115200" indent="0">
            <a:lnSpc>
              <a:spcPts val="1400"/>
            </a:lnSpc>
            <a:spcAft>
              <a:spcPts val="198"/>
            </a:spcAft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倡導對於更生人賦歸社會及馨生人關懷之重視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92FE927E-3601-447F-BF1C-870995740235}" type="parTrans" cxnId="{3AB96A14-AAFB-44D7-8C28-6D9893F11560}">
      <dgm:prSet/>
      <dgm:spPr/>
      <dgm:t>
        <a:bodyPr/>
        <a:lstStyle/>
        <a:p>
          <a:endParaRPr lang="zh-TW" altLang="en-US"/>
        </a:p>
      </dgm:t>
    </dgm:pt>
    <dgm:pt modelId="{2A07DC54-38AA-46B7-9F40-2303F91CF0E3}" type="sibTrans" cxnId="{3AB96A14-AAFB-44D7-8C28-6D9893F11560}">
      <dgm:prSet/>
      <dgm:spPr/>
      <dgm:t>
        <a:bodyPr/>
        <a:lstStyle/>
        <a:p>
          <a:endParaRPr lang="zh-TW" altLang="en-US"/>
        </a:p>
      </dgm:t>
    </dgm:pt>
    <dgm:pt modelId="{8EC15893-AC97-4EB0-97AD-9065784339DC}">
      <dgm:prSet phldrT="[文字]" custT="1"/>
      <dgm:spPr/>
      <dgm:t>
        <a:bodyPr/>
        <a:lstStyle/>
        <a:p>
          <a:pPr marL="115200" indent="0">
            <a:lnSpc>
              <a:spcPts val="1400"/>
            </a:lnSpc>
            <a:spcAft>
              <a:spcPts val="198"/>
            </a:spcAft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整合社區及政府資源，建構犯罪防治網絡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C7A42231-18C7-4F8A-9B6F-B49BF5978195}" type="parTrans" cxnId="{028F0373-C56B-4FB3-8AB2-7112B6F576EA}">
      <dgm:prSet/>
      <dgm:spPr/>
      <dgm:t>
        <a:bodyPr/>
        <a:lstStyle/>
        <a:p>
          <a:endParaRPr lang="zh-TW" altLang="en-US"/>
        </a:p>
      </dgm:t>
    </dgm:pt>
    <dgm:pt modelId="{6A532ED9-2183-46BF-899C-4A7F1104E333}" type="sibTrans" cxnId="{028F0373-C56B-4FB3-8AB2-7112B6F576EA}">
      <dgm:prSet/>
      <dgm:spPr/>
      <dgm:t>
        <a:bodyPr/>
        <a:lstStyle/>
        <a:p>
          <a:endParaRPr lang="zh-TW" altLang="en-US"/>
        </a:p>
      </dgm:t>
    </dgm:pt>
    <dgm:pt modelId="{AEEB0E7E-E2A1-49B2-9807-E05970274B16}">
      <dgm:prSet phldrT="[文字]" custT="1"/>
      <dgm:spPr/>
      <dgm:t>
        <a:bodyPr/>
        <a:lstStyle/>
        <a:p>
          <a:pPr>
            <a:lnSpc>
              <a:spcPts val="1500"/>
            </a:lnSpc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社區兒童、青少年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F78227BC-32E8-4DE7-B5AD-EBEBEAD281C3}" type="parTrans" cxnId="{95BCBAE9-76A0-4BBA-9F85-E19DC7F456EB}">
      <dgm:prSet/>
      <dgm:spPr/>
      <dgm:t>
        <a:bodyPr/>
        <a:lstStyle/>
        <a:p>
          <a:endParaRPr lang="zh-TW" altLang="en-US"/>
        </a:p>
      </dgm:t>
    </dgm:pt>
    <dgm:pt modelId="{8E2083B5-466F-4D23-AD60-B1B7DCCC8113}" type="sibTrans" cxnId="{95BCBAE9-76A0-4BBA-9F85-E19DC7F456EB}">
      <dgm:prSet/>
      <dgm:spPr/>
      <dgm:t>
        <a:bodyPr/>
        <a:lstStyle/>
        <a:p>
          <a:endParaRPr lang="zh-TW" altLang="en-US"/>
        </a:p>
      </dgm:t>
    </dgm:pt>
    <dgm:pt modelId="{14051537-9EA0-4804-B2DF-05FE68ABA102}">
      <dgm:prSet phldrT="[文字]" custT="1"/>
      <dgm:spPr/>
      <dgm:t>
        <a:bodyPr/>
        <a:lstStyle/>
        <a:p>
          <a:pPr>
            <a:lnSpc>
              <a:spcPts val="1500"/>
            </a:lnSpc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社區高關懷兒童、青少年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A28883A5-D38F-4F77-B1F9-4A50AC5231A7}" type="parTrans" cxnId="{89B25A86-339B-4360-AABA-83896055F3A9}">
      <dgm:prSet/>
      <dgm:spPr/>
      <dgm:t>
        <a:bodyPr/>
        <a:lstStyle/>
        <a:p>
          <a:endParaRPr lang="zh-TW" altLang="en-US"/>
        </a:p>
      </dgm:t>
    </dgm:pt>
    <dgm:pt modelId="{B4DF6C58-31A5-4A83-BD63-CBD32A69CACF}" type="sibTrans" cxnId="{89B25A86-339B-4360-AABA-83896055F3A9}">
      <dgm:prSet/>
      <dgm:spPr/>
      <dgm:t>
        <a:bodyPr/>
        <a:lstStyle/>
        <a:p>
          <a:endParaRPr lang="zh-TW" altLang="en-US"/>
        </a:p>
      </dgm:t>
    </dgm:pt>
    <dgm:pt modelId="{7B5B9960-D07C-43D5-A0EF-5A211E098332}">
      <dgm:prSet phldrT="[文字]" custT="1"/>
      <dgm:spPr/>
      <dgm:t>
        <a:bodyPr/>
        <a:lstStyle/>
        <a:p>
          <a:pPr>
            <a:lnSpc>
              <a:spcPts val="1500"/>
            </a:lnSpc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更生人、社勞人、緩起訴被告及其家屬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C4E09072-B326-4E2B-A3EE-8232C2B715E6}" type="parTrans" cxnId="{B6BA5181-D212-43BF-99DC-66E4F74CCAD1}">
      <dgm:prSet/>
      <dgm:spPr/>
      <dgm:t>
        <a:bodyPr/>
        <a:lstStyle/>
        <a:p>
          <a:endParaRPr lang="zh-TW" altLang="en-US"/>
        </a:p>
      </dgm:t>
    </dgm:pt>
    <dgm:pt modelId="{7F40FFE7-E6FE-4E84-A55F-4D380EF79B65}" type="sibTrans" cxnId="{B6BA5181-D212-43BF-99DC-66E4F74CCAD1}">
      <dgm:prSet/>
      <dgm:spPr/>
      <dgm:t>
        <a:bodyPr/>
        <a:lstStyle/>
        <a:p>
          <a:endParaRPr lang="zh-TW" altLang="en-US"/>
        </a:p>
      </dgm:t>
    </dgm:pt>
    <dgm:pt modelId="{2485D035-4277-4244-BF31-114F3BB6F91D}">
      <dgm:prSet phldrT="[文字]" custT="1"/>
      <dgm:spPr/>
      <dgm:t>
        <a:bodyPr/>
        <a:lstStyle/>
        <a:p>
          <a:pPr>
            <a:lnSpc>
              <a:spcPts val="1500"/>
            </a:lnSpc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犯罪及被害之高危險民眾及其家屬社區被害者及家屬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FC8494A8-FC5E-48C9-8E05-5329CF544D5E}" type="parTrans" cxnId="{3C5F4223-78DC-4BDA-8102-D5C6DEF22D13}">
      <dgm:prSet/>
      <dgm:spPr/>
      <dgm:t>
        <a:bodyPr/>
        <a:lstStyle/>
        <a:p>
          <a:endParaRPr lang="zh-TW" altLang="en-US"/>
        </a:p>
      </dgm:t>
    </dgm:pt>
    <dgm:pt modelId="{5F0DDEC5-EF8B-414B-B144-ECC414BA42B0}" type="sibTrans" cxnId="{3C5F4223-78DC-4BDA-8102-D5C6DEF22D13}">
      <dgm:prSet/>
      <dgm:spPr/>
      <dgm:t>
        <a:bodyPr/>
        <a:lstStyle/>
        <a:p>
          <a:endParaRPr lang="zh-TW" altLang="en-US"/>
        </a:p>
      </dgm:t>
    </dgm:pt>
    <dgm:pt modelId="{16D675EB-5542-432F-8AAB-5F59EA5351DB}">
      <dgm:prSet phldrT="[文字]" custT="1"/>
      <dgm:spPr/>
      <dgm:t>
        <a:bodyPr/>
        <a:lstStyle/>
        <a:p>
          <a:pPr>
            <a:lnSpc>
              <a:spcPts val="1500"/>
            </a:lnSpc>
          </a:pPr>
          <a:r>
            <a:rPr lang="zh-TW" altLang="en-US" sz="1400" dirty="0" smtClean="0">
              <a:latin typeface="微軟正黑體" pitchFamily="34" charset="-120"/>
              <a:ea typeface="微軟正黑體" pitchFamily="34" charset="-120"/>
            </a:rPr>
            <a:t>社區</a:t>
          </a: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民眾</a:t>
          </a:r>
          <a:endParaRPr lang="zh-TW" altLang="en-US" sz="1400" dirty="0">
            <a:latin typeface="微軟正黑體" pitchFamily="34" charset="-120"/>
            <a:ea typeface="微軟正黑體" pitchFamily="34" charset="-120"/>
          </a:endParaRPr>
        </a:p>
      </dgm:t>
    </dgm:pt>
    <dgm:pt modelId="{DCB10F83-94AF-4AEE-AEDB-97A278D4B665}" type="parTrans" cxnId="{68A2AC0D-FF26-4C19-BFFF-C38E0EF95B47}">
      <dgm:prSet/>
      <dgm:spPr/>
      <dgm:t>
        <a:bodyPr/>
        <a:lstStyle/>
        <a:p>
          <a:endParaRPr lang="zh-TW" altLang="en-US"/>
        </a:p>
      </dgm:t>
    </dgm:pt>
    <dgm:pt modelId="{B5EF72FE-B35C-468C-A693-1F882BEBD0C6}" type="sibTrans" cxnId="{68A2AC0D-FF26-4C19-BFFF-C38E0EF95B47}">
      <dgm:prSet/>
      <dgm:spPr/>
      <dgm:t>
        <a:bodyPr/>
        <a:lstStyle/>
        <a:p>
          <a:endParaRPr lang="zh-TW" altLang="en-US"/>
        </a:p>
      </dgm:t>
    </dgm:pt>
    <dgm:pt modelId="{F035BC4A-32BE-4983-802D-D780CC2093C7}">
      <dgm:prSet phldrT="[文字]" custT="1"/>
      <dgm:spPr/>
      <dgm:t>
        <a:bodyPr/>
        <a:lstStyle/>
        <a:p>
          <a:pPr>
            <a:lnSpc>
              <a:spcPts val="1500"/>
            </a:lnSpc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其他求助民眾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441D2BDB-46AE-495C-B228-1C1AB90E8BFF}" type="parTrans" cxnId="{12D7A083-E256-424E-B9D3-1EEA17A15199}">
      <dgm:prSet/>
      <dgm:spPr/>
      <dgm:t>
        <a:bodyPr/>
        <a:lstStyle/>
        <a:p>
          <a:endParaRPr lang="zh-TW" altLang="en-US"/>
        </a:p>
      </dgm:t>
    </dgm:pt>
    <dgm:pt modelId="{CCD9B88A-935D-405A-B773-CBA0364A7288}" type="sibTrans" cxnId="{12D7A083-E256-424E-B9D3-1EEA17A15199}">
      <dgm:prSet/>
      <dgm:spPr/>
      <dgm:t>
        <a:bodyPr/>
        <a:lstStyle/>
        <a:p>
          <a:endParaRPr lang="zh-TW" altLang="en-US"/>
        </a:p>
      </dgm:t>
    </dgm:pt>
    <dgm:pt modelId="{90AC0F1C-AD3A-4004-A514-08F558ACE566}">
      <dgm:prSet phldrT="[文字]" custT="1"/>
      <dgm:spPr/>
      <dgm:t>
        <a:bodyPr/>
        <a:lstStyle/>
        <a:p>
          <a:pPr marL="115200" indent="0">
            <a:lnSpc>
              <a:spcPts val="1400"/>
            </a:lnSpc>
            <a:spcAft>
              <a:spcPts val="198"/>
            </a:spcAft>
          </a:pPr>
          <a:r>
            <a:rPr lang="zh-TW" altLang="en-US" sz="1200" dirty="0" smtClean="0">
              <a:latin typeface="微軟正黑體" pitchFamily="34" charset="-120"/>
              <a:ea typeface="微軟正黑體" pitchFamily="34" charset="-120"/>
            </a:rPr>
            <a:t>推廣法律常識及青少年品格教育，提升人權關懷及守法意識</a:t>
          </a:r>
          <a:endParaRPr lang="zh-TW" altLang="en-US" sz="1200" dirty="0">
            <a:latin typeface="微軟正黑體" pitchFamily="34" charset="-120"/>
            <a:ea typeface="微軟正黑體" pitchFamily="34" charset="-120"/>
          </a:endParaRPr>
        </a:p>
      </dgm:t>
    </dgm:pt>
    <dgm:pt modelId="{B6A85794-563F-4F0D-8E00-2483A36F58B1}" type="sibTrans" cxnId="{4A652200-773A-4E19-BD23-05399BDA2FF4}">
      <dgm:prSet/>
      <dgm:spPr/>
      <dgm:t>
        <a:bodyPr/>
        <a:lstStyle/>
        <a:p>
          <a:endParaRPr lang="zh-TW" altLang="en-US"/>
        </a:p>
      </dgm:t>
    </dgm:pt>
    <dgm:pt modelId="{F96F492C-1B31-4F2E-A351-85D19ABD4E21}" type="parTrans" cxnId="{4A652200-773A-4E19-BD23-05399BDA2FF4}">
      <dgm:prSet/>
      <dgm:spPr/>
      <dgm:t>
        <a:bodyPr/>
        <a:lstStyle/>
        <a:p>
          <a:endParaRPr lang="zh-TW" altLang="en-US"/>
        </a:p>
      </dgm:t>
    </dgm:pt>
    <dgm:pt modelId="{09F76027-F6D7-479D-8FC6-C5315E4AA760}" type="pres">
      <dgm:prSet presAssocID="{9220804C-A35F-46A0-AF6A-1BADF60CA1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4ED7DBE-447A-41C6-92D3-5B5B72BBF674}" type="pres">
      <dgm:prSet presAssocID="{013B0DD3-1034-4196-9540-4D7F82CB538C}" presName="composite" presStyleCnt="0"/>
      <dgm:spPr/>
    </dgm:pt>
    <dgm:pt modelId="{D064A82B-594D-4CC8-A0EB-5AD9D0343C4B}" type="pres">
      <dgm:prSet presAssocID="{013B0DD3-1034-4196-9540-4D7F82CB538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023FEA-02F3-4F99-A753-647B6971A412}" type="pres">
      <dgm:prSet presAssocID="{013B0DD3-1034-4196-9540-4D7F82CB538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8AC56C-C0D6-42D7-AB11-3A2CAAE5DD86}" type="pres">
      <dgm:prSet presAssocID="{B77826C9-1121-4388-A601-44007FA54257}" presName="space" presStyleCnt="0"/>
      <dgm:spPr/>
    </dgm:pt>
    <dgm:pt modelId="{BE726A39-CD17-480C-80BA-37028316C843}" type="pres">
      <dgm:prSet presAssocID="{433F3C10-D908-42BC-A278-403179393463}" presName="composite" presStyleCnt="0"/>
      <dgm:spPr/>
    </dgm:pt>
    <dgm:pt modelId="{CACCEB99-6501-4305-B50D-8389A705A0E1}" type="pres">
      <dgm:prSet presAssocID="{433F3C10-D908-42BC-A278-40317939346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BDDDFB-31B9-4659-BBC9-CA98019903C1}" type="pres">
      <dgm:prSet presAssocID="{433F3C10-D908-42BC-A278-40317939346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68A3F66-38D0-4EFE-B784-A6F2F80AF8E6}" type="presOf" srcId="{433F3C10-D908-42BC-A278-403179393463}" destId="{CACCEB99-6501-4305-B50D-8389A705A0E1}" srcOrd="0" destOrd="0" presId="urn:microsoft.com/office/officeart/2005/8/layout/hList1"/>
    <dgm:cxn modelId="{3C5F4223-78DC-4BDA-8102-D5C6DEF22D13}" srcId="{433F3C10-D908-42BC-A278-403179393463}" destId="{2485D035-4277-4244-BF31-114F3BB6F91D}" srcOrd="3" destOrd="0" parTransId="{FC8494A8-FC5E-48C9-8E05-5329CF544D5E}" sibTransId="{5F0DDEC5-EF8B-414B-B144-ECC414BA42B0}"/>
    <dgm:cxn modelId="{028F0373-C56B-4FB3-8AB2-7112B6F576EA}" srcId="{013B0DD3-1034-4196-9540-4D7F82CB538C}" destId="{8EC15893-AC97-4EB0-97AD-9065784339DC}" srcOrd="4" destOrd="0" parTransId="{C7A42231-18C7-4F8A-9B6F-B49BF5978195}" sibTransId="{6A532ED9-2183-46BF-899C-4A7F1104E333}"/>
    <dgm:cxn modelId="{488928FB-12BF-4CC1-A200-AEAAD1BB1951}" type="presOf" srcId="{AEEB0E7E-E2A1-49B2-9807-E05970274B16}" destId="{00BDDDFB-31B9-4659-BBC9-CA98019903C1}" srcOrd="0" destOrd="1" presId="urn:microsoft.com/office/officeart/2005/8/layout/hList1"/>
    <dgm:cxn modelId="{300C73D1-5FD1-4002-B674-686DC40BAF30}" type="presOf" srcId="{12B611A2-8EA3-4175-9675-D29C6D520283}" destId="{6B023FEA-02F3-4F99-A753-647B6971A412}" srcOrd="0" destOrd="3" presId="urn:microsoft.com/office/officeart/2005/8/layout/hList1"/>
    <dgm:cxn modelId="{FD700F18-CC0C-429E-908B-51F97AEE4528}" srcId="{013B0DD3-1034-4196-9540-4D7F82CB538C}" destId="{02146142-F8EF-41BC-B744-B3E35335C257}" srcOrd="0" destOrd="0" parTransId="{B3D779CB-96F4-44C4-9E14-DD2B7268D0A5}" sibTransId="{3E10FFDE-6E69-438F-92F8-7B35EF2C85F9}"/>
    <dgm:cxn modelId="{3AB96A14-AAFB-44D7-8C28-6D9893F11560}" srcId="{013B0DD3-1034-4196-9540-4D7F82CB538C}" destId="{4E9B700F-9CDB-4019-9B96-092CA51F6184}" srcOrd="2" destOrd="0" parTransId="{92FE927E-3601-447F-BF1C-870995740235}" sibTransId="{2A07DC54-38AA-46B7-9F40-2303F91CF0E3}"/>
    <dgm:cxn modelId="{2989EA57-DC9B-4010-9FE4-038EFDAA8CC6}" type="presOf" srcId="{F035BC4A-32BE-4983-802D-D780CC2093C7}" destId="{00BDDDFB-31B9-4659-BBC9-CA98019903C1}" srcOrd="0" destOrd="5" presId="urn:microsoft.com/office/officeart/2005/8/layout/hList1"/>
    <dgm:cxn modelId="{07A96D4B-993A-4D5D-8FFA-2187DC294BD4}" type="presOf" srcId="{16D675EB-5542-432F-8AAB-5F59EA5351DB}" destId="{00BDDDFB-31B9-4659-BBC9-CA98019903C1}" srcOrd="0" destOrd="0" presId="urn:microsoft.com/office/officeart/2005/8/layout/hList1"/>
    <dgm:cxn modelId="{C117DACA-85CF-4711-8105-546C01C303B7}" type="presOf" srcId="{9220804C-A35F-46A0-AF6A-1BADF60CA15E}" destId="{09F76027-F6D7-479D-8FC6-C5315E4AA760}" srcOrd="0" destOrd="0" presId="urn:microsoft.com/office/officeart/2005/8/layout/hList1"/>
    <dgm:cxn modelId="{4A652200-773A-4E19-BD23-05399BDA2FF4}" srcId="{013B0DD3-1034-4196-9540-4D7F82CB538C}" destId="{90AC0F1C-AD3A-4004-A514-08F558ACE566}" srcOrd="1" destOrd="0" parTransId="{F96F492C-1B31-4F2E-A351-85D19ABD4E21}" sibTransId="{B6A85794-563F-4F0D-8E00-2483A36F58B1}"/>
    <dgm:cxn modelId="{B6BA5181-D212-43BF-99DC-66E4F74CCAD1}" srcId="{433F3C10-D908-42BC-A278-403179393463}" destId="{7B5B9960-D07C-43D5-A0EF-5A211E098332}" srcOrd="4" destOrd="0" parTransId="{C4E09072-B326-4E2B-A3EE-8232C2B715E6}" sibTransId="{7F40FFE7-E6FE-4E84-A55F-4D380EF79B65}"/>
    <dgm:cxn modelId="{25575629-B052-470F-98EB-526D72764440}" type="presOf" srcId="{8EC15893-AC97-4EB0-97AD-9065784339DC}" destId="{6B023FEA-02F3-4F99-A753-647B6971A412}" srcOrd="0" destOrd="4" presId="urn:microsoft.com/office/officeart/2005/8/layout/hList1"/>
    <dgm:cxn modelId="{45EA6A7F-75C5-4284-BBBB-25EDC0377859}" type="presOf" srcId="{4E9B700F-9CDB-4019-9B96-092CA51F6184}" destId="{6B023FEA-02F3-4F99-A753-647B6971A412}" srcOrd="0" destOrd="2" presId="urn:microsoft.com/office/officeart/2005/8/layout/hList1"/>
    <dgm:cxn modelId="{12D7A083-E256-424E-B9D3-1EEA17A15199}" srcId="{433F3C10-D908-42BC-A278-403179393463}" destId="{F035BC4A-32BE-4983-802D-D780CC2093C7}" srcOrd="5" destOrd="0" parTransId="{441D2BDB-46AE-495C-B228-1C1AB90E8BFF}" sibTransId="{CCD9B88A-935D-405A-B773-CBA0364A7288}"/>
    <dgm:cxn modelId="{214092D3-C1A5-41DF-B5CE-940A681DE4EF}" type="presOf" srcId="{02146142-F8EF-41BC-B744-B3E35335C257}" destId="{6B023FEA-02F3-4F99-A753-647B6971A412}" srcOrd="0" destOrd="0" presId="urn:microsoft.com/office/officeart/2005/8/layout/hList1"/>
    <dgm:cxn modelId="{95BCBAE9-76A0-4BBA-9F85-E19DC7F456EB}" srcId="{433F3C10-D908-42BC-A278-403179393463}" destId="{AEEB0E7E-E2A1-49B2-9807-E05970274B16}" srcOrd="1" destOrd="0" parTransId="{F78227BC-32E8-4DE7-B5AD-EBEBEAD281C3}" sibTransId="{8E2083B5-466F-4D23-AD60-B1B7DCCC8113}"/>
    <dgm:cxn modelId="{5AFEB9CD-306E-47FA-8B7A-052CC8A4E077}" type="presOf" srcId="{7B5B9960-D07C-43D5-A0EF-5A211E098332}" destId="{00BDDDFB-31B9-4659-BBC9-CA98019903C1}" srcOrd="0" destOrd="4" presId="urn:microsoft.com/office/officeart/2005/8/layout/hList1"/>
    <dgm:cxn modelId="{7F321275-4F59-4BDE-97B8-DD67DF9FFAD3}" srcId="{9220804C-A35F-46A0-AF6A-1BADF60CA15E}" destId="{433F3C10-D908-42BC-A278-403179393463}" srcOrd="1" destOrd="0" parTransId="{5FBF0850-316E-4393-A126-00FF1D070AA9}" sibTransId="{63BD124E-D4B6-4AAA-AC47-7FCE9692795C}"/>
    <dgm:cxn modelId="{5DCF66EB-B1EC-460F-99D0-8E1FFE58601F}" type="presOf" srcId="{2485D035-4277-4244-BF31-114F3BB6F91D}" destId="{00BDDDFB-31B9-4659-BBC9-CA98019903C1}" srcOrd="0" destOrd="3" presId="urn:microsoft.com/office/officeart/2005/8/layout/hList1"/>
    <dgm:cxn modelId="{562974CC-0C80-489B-8203-FCA27D36D82A}" type="presOf" srcId="{14051537-9EA0-4804-B2DF-05FE68ABA102}" destId="{00BDDDFB-31B9-4659-BBC9-CA98019903C1}" srcOrd="0" destOrd="2" presId="urn:microsoft.com/office/officeart/2005/8/layout/hList1"/>
    <dgm:cxn modelId="{0672DB2A-858E-4ABC-A129-18C8E84ACDEA}" type="presOf" srcId="{90AC0F1C-AD3A-4004-A514-08F558ACE566}" destId="{6B023FEA-02F3-4F99-A753-647B6971A412}" srcOrd="0" destOrd="1" presId="urn:microsoft.com/office/officeart/2005/8/layout/hList1"/>
    <dgm:cxn modelId="{89B25A86-339B-4360-AABA-83896055F3A9}" srcId="{433F3C10-D908-42BC-A278-403179393463}" destId="{14051537-9EA0-4804-B2DF-05FE68ABA102}" srcOrd="2" destOrd="0" parTransId="{A28883A5-D38F-4F77-B1F9-4A50AC5231A7}" sibTransId="{B4DF6C58-31A5-4A83-BD63-CBD32A69CACF}"/>
    <dgm:cxn modelId="{404FB5A6-47D5-4E66-8D2B-323F30561D1E}" type="presOf" srcId="{013B0DD3-1034-4196-9540-4D7F82CB538C}" destId="{D064A82B-594D-4CC8-A0EB-5AD9D0343C4B}" srcOrd="0" destOrd="0" presId="urn:microsoft.com/office/officeart/2005/8/layout/hList1"/>
    <dgm:cxn modelId="{30BB47EF-E55E-4E8B-940F-1E1B19C28C7F}" srcId="{013B0DD3-1034-4196-9540-4D7F82CB538C}" destId="{12B611A2-8EA3-4175-9675-D29C6D520283}" srcOrd="3" destOrd="0" parTransId="{C348D1EF-F1EC-486D-A8B8-BB14BD38D3AC}" sibTransId="{A83FFEE9-2A05-4432-965A-C6E564E7472D}"/>
    <dgm:cxn modelId="{7C165F1F-B77A-42FF-851F-1F029D140BC8}" srcId="{9220804C-A35F-46A0-AF6A-1BADF60CA15E}" destId="{013B0DD3-1034-4196-9540-4D7F82CB538C}" srcOrd="0" destOrd="0" parTransId="{E0437DA2-4F48-493C-A5B2-8384364F4DEC}" sibTransId="{B77826C9-1121-4388-A601-44007FA54257}"/>
    <dgm:cxn modelId="{68A2AC0D-FF26-4C19-BFFF-C38E0EF95B47}" srcId="{433F3C10-D908-42BC-A278-403179393463}" destId="{16D675EB-5542-432F-8AAB-5F59EA5351DB}" srcOrd="0" destOrd="0" parTransId="{DCB10F83-94AF-4AEE-AEDB-97A278D4B665}" sibTransId="{B5EF72FE-B35C-468C-A693-1F882BEBD0C6}"/>
    <dgm:cxn modelId="{3BB9E8E5-73C8-423A-B012-C73F47182FA5}" type="presParOf" srcId="{09F76027-F6D7-479D-8FC6-C5315E4AA760}" destId="{54ED7DBE-447A-41C6-92D3-5B5B72BBF674}" srcOrd="0" destOrd="0" presId="urn:microsoft.com/office/officeart/2005/8/layout/hList1"/>
    <dgm:cxn modelId="{8F5242D2-2891-4AA6-AFDC-652061C0D9CC}" type="presParOf" srcId="{54ED7DBE-447A-41C6-92D3-5B5B72BBF674}" destId="{D064A82B-594D-4CC8-A0EB-5AD9D0343C4B}" srcOrd="0" destOrd="0" presId="urn:microsoft.com/office/officeart/2005/8/layout/hList1"/>
    <dgm:cxn modelId="{2531C2B1-FD8C-425A-B622-BFDAD540750D}" type="presParOf" srcId="{54ED7DBE-447A-41C6-92D3-5B5B72BBF674}" destId="{6B023FEA-02F3-4F99-A753-647B6971A412}" srcOrd="1" destOrd="0" presId="urn:microsoft.com/office/officeart/2005/8/layout/hList1"/>
    <dgm:cxn modelId="{20A98CE4-FBFE-406B-8889-2AFBF2C63B97}" type="presParOf" srcId="{09F76027-F6D7-479D-8FC6-C5315E4AA760}" destId="{108AC56C-C0D6-42D7-AB11-3A2CAAE5DD86}" srcOrd="1" destOrd="0" presId="urn:microsoft.com/office/officeart/2005/8/layout/hList1"/>
    <dgm:cxn modelId="{EB25A77F-59FF-42EF-A368-7AEE1A812990}" type="presParOf" srcId="{09F76027-F6D7-479D-8FC6-C5315E4AA760}" destId="{BE726A39-CD17-480C-80BA-37028316C843}" srcOrd="2" destOrd="0" presId="urn:microsoft.com/office/officeart/2005/8/layout/hList1"/>
    <dgm:cxn modelId="{F4381639-E4B3-47C9-AD4E-7B66F780947F}" type="presParOf" srcId="{BE726A39-CD17-480C-80BA-37028316C843}" destId="{CACCEB99-6501-4305-B50D-8389A705A0E1}" srcOrd="0" destOrd="0" presId="urn:microsoft.com/office/officeart/2005/8/layout/hList1"/>
    <dgm:cxn modelId="{105643A2-3E5E-4A2B-8EFD-4F47567FB7B1}" type="presParOf" srcId="{BE726A39-CD17-480C-80BA-37028316C843}" destId="{00BDDDFB-31B9-4659-BBC9-CA98019903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74C70D-2F2F-44AD-A3F7-EAD846146ED0}" type="doc">
      <dgm:prSet loTypeId="urn:microsoft.com/office/officeart/2005/8/layout/radial5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2972D3F-1EC9-4D6A-9F84-B75B7E763621}">
      <dgm:prSet phldrT="[文字]"/>
      <dgm:spPr/>
      <dgm:t>
        <a:bodyPr/>
        <a:lstStyle/>
        <a:p>
          <a:r>
            <a:rPr lang="zh-TW" altLang="en-US" smtClean="0"/>
            <a:t>更生人紓壓活動</a:t>
          </a:r>
          <a:endParaRPr lang="zh-TW" altLang="en-US" dirty="0"/>
        </a:p>
      </dgm:t>
    </dgm:pt>
    <dgm:pt modelId="{DDEB1DF3-7752-414D-890B-0BC9889C9771}" type="parTrans" cxnId="{E2936835-D308-4858-B123-D3CC42AE8FD3}">
      <dgm:prSet/>
      <dgm:spPr/>
      <dgm:t>
        <a:bodyPr/>
        <a:lstStyle/>
        <a:p>
          <a:endParaRPr lang="zh-TW" altLang="en-US"/>
        </a:p>
      </dgm:t>
    </dgm:pt>
    <dgm:pt modelId="{A4D4DE38-DCB9-4D21-876C-A4F39B58C9F5}" type="sibTrans" cxnId="{E2936835-D308-4858-B123-D3CC42AE8FD3}">
      <dgm:prSet/>
      <dgm:spPr/>
      <dgm:t>
        <a:bodyPr/>
        <a:lstStyle/>
        <a:p>
          <a:endParaRPr lang="zh-TW" altLang="en-US"/>
        </a:p>
      </dgm:t>
    </dgm:pt>
    <dgm:pt modelId="{3163BA9F-0634-490A-8064-57ACFA2FC30E}">
      <dgm:prSet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200" b="1" dirty="0" smtClean="0">
              <a:solidFill>
                <a:srgbClr val="7030A0"/>
              </a:solidFill>
            </a:rPr>
            <a:t>司法保護據點</a:t>
          </a:r>
          <a:endParaRPr lang="en-US" altLang="zh-TW" sz="1200" b="1" dirty="0" smtClean="0">
            <a:solidFill>
              <a:srgbClr val="7030A0"/>
            </a:solidFill>
          </a:endParaRPr>
        </a:p>
      </dgm:t>
    </dgm:pt>
    <dgm:pt modelId="{74B91F5F-3FEA-4A4C-8E51-100B56E90FE8}" type="parTrans" cxnId="{A7E8EB5A-6F8F-4BEA-892A-A782E74C8840}">
      <dgm:prSet/>
      <dgm:spPr/>
      <dgm:t>
        <a:bodyPr/>
        <a:lstStyle/>
        <a:p>
          <a:endParaRPr lang="zh-TW" altLang="en-US"/>
        </a:p>
      </dgm:t>
    </dgm:pt>
    <dgm:pt modelId="{43AD593D-B61A-4524-8AE2-EBCCBAEF5E0F}" type="sibTrans" cxnId="{A7E8EB5A-6F8F-4BEA-892A-A782E74C8840}">
      <dgm:prSet/>
      <dgm:spPr/>
      <dgm:t>
        <a:bodyPr/>
        <a:lstStyle/>
        <a:p>
          <a:endParaRPr lang="zh-TW" altLang="en-US"/>
        </a:p>
      </dgm:t>
    </dgm:pt>
    <dgm:pt modelId="{B6B29103-2C9F-449A-8D06-764C4D1EF715}">
      <dgm:prSet/>
      <dgm:spPr/>
      <dgm:t>
        <a:bodyPr/>
        <a:lstStyle/>
        <a:p>
          <a:r>
            <a:rPr lang="zh-TW" altLang="en-US" dirty="0" smtClean="0"/>
            <a:t>法律暨民生講座</a:t>
          </a:r>
          <a:endParaRPr lang="en-US" altLang="zh-TW" dirty="0" smtClean="0"/>
        </a:p>
      </dgm:t>
    </dgm:pt>
    <dgm:pt modelId="{4DEFCA79-6DC3-4025-AE35-78349F356E82}" type="parTrans" cxnId="{6FDCB86D-06BA-4E05-B2B3-6648B622382C}">
      <dgm:prSet/>
      <dgm:spPr/>
      <dgm:t>
        <a:bodyPr/>
        <a:lstStyle/>
        <a:p>
          <a:endParaRPr lang="zh-TW" altLang="en-US"/>
        </a:p>
      </dgm:t>
    </dgm:pt>
    <dgm:pt modelId="{0B57B467-33FE-4BFF-A556-46B6027DD125}" type="sibTrans" cxnId="{6FDCB86D-06BA-4E05-B2B3-6648B622382C}">
      <dgm:prSet/>
      <dgm:spPr/>
      <dgm:t>
        <a:bodyPr/>
        <a:lstStyle/>
        <a:p>
          <a:endParaRPr lang="zh-TW" altLang="en-US"/>
        </a:p>
      </dgm:t>
    </dgm:pt>
    <dgm:pt modelId="{D7B96FBC-B3BD-44DA-BE6D-ECA4076C6A87}">
      <dgm:prSet/>
      <dgm:spPr/>
      <dgm:t>
        <a:bodyPr/>
        <a:lstStyle/>
        <a:p>
          <a:r>
            <a:rPr lang="zh-TW" altLang="en-US" dirty="0" smtClean="0"/>
            <a:t>訴訟輔導</a:t>
          </a:r>
          <a:endParaRPr lang="zh-TW" altLang="en-US" dirty="0"/>
        </a:p>
      </dgm:t>
    </dgm:pt>
    <dgm:pt modelId="{2984B461-E566-431A-B987-69F8976208C9}" type="parTrans" cxnId="{685CAD6A-739A-4210-997A-8121F6EFE76C}">
      <dgm:prSet/>
      <dgm:spPr/>
      <dgm:t>
        <a:bodyPr/>
        <a:lstStyle/>
        <a:p>
          <a:endParaRPr lang="zh-TW" altLang="en-US"/>
        </a:p>
      </dgm:t>
    </dgm:pt>
    <dgm:pt modelId="{D3BD80C2-4EAF-4171-8E27-40376F9A1094}" type="sibTrans" cxnId="{685CAD6A-739A-4210-997A-8121F6EFE76C}">
      <dgm:prSet/>
      <dgm:spPr/>
      <dgm:t>
        <a:bodyPr/>
        <a:lstStyle/>
        <a:p>
          <a:endParaRPr lang="zh-TW" altLang="en-US"/>
        </a:p>
      </dgm:t>
    </dgm:pt>
    <dgm:pt modelId="{897C2C8F-D2E3-426D-A49F-28216FC0DD15}">
      <dgm:prSet/>
      <dgm:spPr/>
      <dgm:t>
        <a:bodyPr/>
        <a:lstStyle/>
        <a:p>
          <a:r>
            <a:rPr lang="zh-TW" altLang="en-US" dirty="0" smtClean="0"/>
            <a:t>法律諮詢</a:t>
          </a:r>
          <a:endParaRPr lang="zh-TW" altLang="en-US" dirty="0"/>
        </a:p>
      </dgm:t>
    </dgm:pt>
    <dgm:pt modelId="{82D0B990-1688-4C9B-8EF0-018AFF0358C1}" type="parTrans" cxnId="{B8FB2365-3950-4F10-9F20-6FE391E63DCC}">
      <dgm:prSet/>
      <dgm:spPr/>
      <dgm:t>
        <a:bodyPr/>
        <a:lstStyle/>
        <a:p>
          <a:endParaRPr lang="zh-TW" altLang="en-US"/>
        </a:p>
      </dgm:t>
    </dgm:pt>
    <dgm:pt modelId="{2080B1A4-041D-408B-BCEC-97792B381492}" type="sibTrans" cxnId="{B8FB2365-3950-4F10-9F20-6FE391E63DCC}">
      <dgm:prSet/>
      <dgm:spPr/>
      <dgm:t>
        <a:bodyPr/>
        <a:lstStyle/>
        <a:p>
          <a:endParaRPr lang="zh-TW" altLang="en-US"/>
        </a:p>
      </dgm:t>
    </dgm:pt>
    <dgm:pt modelId="{A4E90D41-602F-4C2F-901F-B8851C4C9C10}">
      <dgm:prSet/>
      <dgm:spPr/>
      <dgm:t>
        <a:bodyPr/>
        <a:lstStyle/>
        <a:p>
          <a:r>
            <a:rPr lang="zh-TW" altLang="en-US" dirty="0" smtClean="0"/>
            <a:t>社會救助</a:t>
          </a:r>
          <a:endParaRPr lang="en-US" altLang="zh-TW" dirty="0" smtClean="0"/>
        </a:p>
      </dgm:t>
    </dgm:pt>
    <dgm:pt modelId="{F49BD8FF-1DAE-43F4-A4FE-AA338B536DDE}" type="parTrans" cxnId="{922AF496-4374-4826-B552-A83ED33D9575}">
      <dgm:prSet/>
      <dgm:spPr/>
      <dgm:t>
        <a:bodyPr/>
        <a:lstStyle/>
        <a:p>
          <a:endParaRPr lang="zh-TW" altLang="en-US"/>
        </a:p>
      </dgm:t>
    </dgm:pt>
    <dgm:pt modelId="{D8FD5B15-D4F6-46BD-BAE4-D801BC7023DB}" type="sibTrans" cxnId="{922AF496-4374-4826-B552-A83ED33D9575}">
      <dgm:prSet/>
      <dgm:spPr/>
      <dgm:t>
        <a:bodyPr/>
        <a:lstStyle/>
        <a:p>
          <a:endParaRPr lang="zh-TW" altLang="en-US"/>
        </a:p>
      </dgm:t>
    </dgm:pt>
    <dgm:pt modelId="{837322B4-53CD-410F-9594-855E069E9B41}">
      <dgm:prSet/>
      <dgm:spPr/>
      <dgm:t>
        <a:bodyPr/>
        <a:lstStyle/>
        <a:p>
          <a:r>
            <a:rPr lang="zh-TW" altLang="en-US" dirty="0" smtClean="0"/>
            <a:t>高關懷青少年品格營隊</a:t>
          </a:r>
          <a:endParaRPr lang="zh-TW" altLang="en-US" dirty="0"/>
        </a:p>
      </dgm:t>
    </dgm:pt>
    <dgm:pt modelId="{DF8A20B9-B54B-414C-A807-A0ABAB64DD25}" type="parTrans" cxnId="{7D3C86AE-34D7-4F8F-9C0C-767710123A50}">
      <dgm:prSet/>
      <dgm:spPr/>
      <dgm:t>
        <a:bodyPr/>
        <a:lstStyle/>
        <a:p>
          <a:endParaRPr lang="zh-TW" altLang="en-US"/>
        </a:p>
      </dgm:t>
    </dgm:pt>
    <dgm:pt modelId="{BE35AE45-4483-496A-9619-13C8BD5C6BAF}" type="sibTrans" cxnId="{7D3C86AE-34D7-4F8F-9C0C-767710123A50}">
      <dgm:prSet/>
      <dgm:spPr/>
      <dgm:t>
        <a:bodyPr/>
        <a:lstStyle/>
        <a:p>
          <a:endParaRPr lang="zh-TW" altLang="en-US"/>
        </a:p>
      </dgm:t>
    </dgm:pt>
    <dgm:pt modelId="{591601FF-F675-446F-80DE-9AA27AF3BECC}">
      <dgm:prSet/>
      <dgm:spPr/>
      <dgm:t>
        <a:bodyPr/>
        <a:lstStyle/>
        <a:p>
          <a:r>
            <a:rPr lang="zh-TW" altLang="en-US" dirty="0" smtClean="0"/>
            <a:t>法治、生命教育營隊</a:t>
          </a:r>
          <a:endParaRPr lang="zh-TW" altLang="en-US" dirty="0"/>
        </a:p>
      </dgm:t>
    </dgm:pt>
    <dgm:pt modelId="{40FE59B6-EF66-474F-A3B1-639ED76F0E18}" type="parTrans" cxnId="{762AE617-60B1-4646-A5E5-F211625DA93F}">
      <dgm:prSet/>
      <dgm:spPr/>
      <dgm:t>
        <a:bodyPr/>
        <a:lstStyle/>
        <a:p>
          <a:endParaRPr lang="zh-TW" altLang="en-US"/>
        </a:p>
      </dgm:t>
    </dgm:pt>
    <dgm:pt modelId="{5FB05EA1-DBC7-4A10-99E5-AD1E11F7B149}" type="sibTrans" cxnId="{762AE617-60B1-4646-A5E5-F211625DA93F}">
      <dgm:prSet/>
      <dgm:spPr/>
      <dgm:t>
        <a:bodyPr/>
        <a:lstStyle/>
        <a:p>
          <a:endParaRPr lang="zh-TW" altLang="en-US"/>
        </a:p>
      </dgm:t>
    </dgm:pt>
    <dgm:pt modelId="{6E41DEE6-A875-4138-9FEF-052316BD6518}">
      <dgm:prSet phldrT="[文字]"/>
      <dgm:spPr/>
      <dgm:t>
        <a:bodyPr/>
        <a:lstStyle/>
        <a:p>
          <a:r>
            <a:rPr lang="zh-TW" altLang="en-US" dirty="0" smtClean="0"/>
            <a:t>轉</a:t>
          </a:r>
          <a:r>
            <a:rPr lang="zh-TW" altLang="en-US" dirty="0" smtClean="0"/>
            <a:t>介</a:t>
          </a:r>
          <a:endParaRPr lang="zh-TW" altLang="en-US" dirty="0"/>
        </a:p>
      </dgm:t>
    </dgm:pt>
    <dgm:pt modelId="{1018580C-59E3-4357-8370-421ED98B3839}" type="parTrans" cxnId="{75DC26D4-E359-4175-9018-69F02EC73234}">
      <dgm:prSet/>
      <dgm:spPr/>
      <dgm:t>
        <a:bodyPr/>
        <a:lstStyle/>
        <a:p>
          <a:endParaRPr lang="zh-TW" altLang="en-US"/>
        </a:p>
      </dgm:t>
    </dgm:pt>
    <dgm:pt modelId="{A6709486-FE4E-4A1E-8990-8B995E0491F1}" type="sibTrans" cxnId="{75DC26D4-E359-4175-9018-69F02EC73234}">
      <dgm:prSet/>
      <dgm:spPr/>
      <dgm:t>
        <a:bodyPr/>
        <a:lstStyle/>
        <a:p>
          <a:endParaRPr lang="zh-TW" altLang="en-US"/>
        </a:p>
      </dgm:t>
    </dgm:pt>
    <dgm:pt modelId="{45F99411-545E-4696-B14E-5E30F1BB20E0}" type="pres">
      <dgm:prSet presAssocID="{C274C70D-2F2F-44AD-A3F7-EAD846146E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6F2C80A-6ACD-44EB-B5C7-D0A2088C6852}" type="pres">
      <dgm:prSet presAssocID="{3163BA9F-0634-490A-8064-57ACFA2FC30E}" presName="centerShape" presStyleLbl="node0" presStyleIdx="0" presStyleCnt="1" custScaleX="143918" custScaleY="152556" custLinFactNeighborX="-1537" custLinFactNeighborY="1305"/>
      <dgm:spPr/>
      <dgm:t>
        <a:bodyPr/>
        <a:lstStyle/>
        <a:p>
          <a:endParaRPr lang="zh-TW" altLang="en-US"/>
        </a:p>
      </dgm:t>
    </dgm:pt>
    <dgm:pt modelId="{22851773-C83C-4AFE-A3C9-EF4E84772B62}" type="pres">
      <dgm:prSet presAssocID="{DDEB1DF3-7752-414D-890B-0BC9889C9771}" presName="parTrans" presStyleLbl="sibTrans2D1" presStyleIdx="0" presStyleCnt="8"/>
      <dgm:spPr/>
      <dgm:t>
        <a:bodyPr/>
        <a:lstStyle/>
        <a:p>
          <a:endParaRPr lang="zh-TW" altLang="en-US"/>
        </a:p>
      </dgm:t>
    </dgm:pt>
    <dgm:pt modelId="{B41CCA7A-7053-46BA-96B5-EC26B4B4A63A}" type="pres">
      <dgm:prSet presAssocID="{DDEB1DF3-7752-414D-890B-0BC9889C9771}" presName="connectorText" presStyleLbl="sibTrans2D1" presStyleIdx="0" presStyleCnt="8"/>
      <dgm:spPr/>
      <dgm:t>
        <a:bodyPr/>
        <a:lstStyle/>
        <a:p>
          <a:endParaRPr lang="zh-TW" altLang="en-US"/>
        </a:p>
      </dgm:t>
    </dgm:pt>
    <dgm:pt modelId="{81B69F11-2BBA-44EB-B726-5B614D441F37}" type="pres">
      <dgm:prSet presAssocID="{72972D3F-1EC9-4D6A-9F84-B75B7E76362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28E76B-BB67-47FF-9FD1-52AF2212219B}" type="pres">
      <dgm:prSet presAssocID="{1018580C-59E3-4357-8370-421ED98B3839}" presName="parTrans" presStyleLbl="sibTrans2D1" presStyleIdx="1" presStyleCnt="8"/>
      <dgm:spPr/>
      <dgm:t>
        <a:bodyPr/>
        <a:lstStyle/>
        <a:p>
          <a:endParaRPr lang="zh-TW" altLang="en-US"/>
        </a:p>
      </dgm:t>
    </dgm:pt>
    <dgm:pt modelId="{5E8D943C-9E5A-4A38-876D-0D3A212FAEE3}" type="pres">
      <dgm:prSet presAssocID="{1018580C-59E3-4357-8370-421ED98B3839}" presName="connectorText" presStyleLbl="sibTrans2D1" presStyleIdx="1" presStyleCnt="8"/>
      <dgm:spPr/>
      <dgm:t>
        <a:bodyPr/>
        <a:lstStyle/>
        <a:p>
          <a:endParaRPr lang="zh-TW" altLang="en-US"/>
        </a:p>
      </dgm:t>
    </dgm:pt>
    <dgm:pt modelId="{AC6C66B8-1AB6-4F36-BBF3-CBD9AB4F8EB4}" type="pres">
      <dgm:prSet presAssocID="{6E41DEE6-A875-4138-9FEF-052316BD651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02852A-2FD6-480F-A9EC-8526B32DF55F}" type="pres">
      <dgm:prSet presAssocID="{F49BD8FF-1DAE-43F4-A4FE-AA338B536DDE}" presName="parTrans" presStyleLbl="sibTrans2D1" presStyleIdx="2" presStyleCnt="8"/>
      <dgm:spPr/>
      <dgm:t>
        <a:bodyPr/>
        <a:lstStyle/>
        <a:p>
          <a:endParaRPr lang="zh-TW" altLang="en-US"/>
        </a:p>
      </dgm:t>
    </dgm:pt>
    <dgm:pt modelId="{913518AE-A5A0-4D20-A9FB-B0E7627954ED}" type="pres">
      <dgm:prSet presAssocID="{F49BD8FF-1DAE-43F4-A4FE-AA338B536DDE}" presName="connectorText" presStyleLbl="sibTrans2D1" presStyleIdx="2" presStyleCnt="8"/>
      <dgm:spPr/>
      <dgm:t>
        <a:bodyPr/>
        <a:lstStyle/>
        <a:p>
          <a:endParaRPr lang="zh-TW" altLang="en-US"/>
        </a:p>
      </dgm:t>
    </dgm:pt>
    <dgm:pt modelId="{F7585FCF-029A-4E90-8B61-E1A422318903}" type="pres">
      <dgm:prSet presAssocID="{A4E90D41-602F-4C2F-901F-B8851C4C9C1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7965240-ACE3-4AB9-86EB-E762E32F4663}" type="pres">
      <dgm:prSet presAssocID="{40FE59B6-EF66-474F-A3B1-639ED76F0E18}" presName="parTrans" presStyleLbl="sibTrans2D1" presStyleIdx="3" presStyleCnt="8"/>
      <dgm:spPr/>
      <dgm:t>
        <a:bodyPr/>
        <a:lstStyle/>
        <a:p>
          <a:endParaRPr lang="zh-TW" altLang="en-US"/>
        </a:p>
      </dgm:t>
    </dgm:pt>
    <dgm:pt modelId="{0F2D7E34-4F40-470F-A807-DB3807612EB4}" type="pres">
      <dgm:prSet presAssocID="{40FE59B6-EF66-474F-A3B1-639ED76F0E18}" presName="connectorText" presStyleLbl="sibTrans2D1" presStyleIdx="3" presStyleCnt="8"/>
      <dgm:spPr/>
      <dgm:t>
        <a:bodyPr/>
        <a:lstStyle/>
        <a:p>
          <a:endParaRPr lang="zh-TW" altLang="en-US"/>
        </a:p>
      </dgm:t>
    </dgm:pt>
    <dgm:pt modelId="{81407E4D-6C9C-4814-B2E8-6AF3253C6243}" type="pres">
      <dgm:prSet presAssocID="{591601FF-F675-446F-80DE-9AA27AF3BEC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609406-AD91-4C29-9DFE-B0101815A828}" type="pres">
      <dgm:prSet presAssocID="{DF8A20B9-B54B-414C-A807-A0ABAB64DD25}" presName="parTrans" presStyleLbl="sibTrans2D1" presStyleIdx="4" presStyleCnt="8"/>
      <dgm:spPr/>
      <dgm:t>
        <a:bodyPr/>
        <a:lstStyle/>
        <a:p>
          <a:endParaRPr lang="zh-TW" altLang="en-US"/>
        </a:p>
      </dgm:t>
    </dgm:pt>
    <dgm:pt modelId="{5BEFA23F-6FCC-46D9-942D-F79061DA92B6}" type="pres">
      <dgm:prSet presAssocID="{DF8A20B9-B54B-414C-A807-A0ABAB64DD25}" presName="connectorText" presStyleLbl="sibTrans2D1" presStyleIdx="4" presStyleCnt="8"/>
      <dgm:spPr/>
      <dgm:t>
        <a:bodyPr/>
        <a:lstStyle/>
        <a:p>
          <a:endParaRPr lang="zh-TW" altLang="en-US"/>
        </a:p>
      </dgm:t>
    </dgm:pt>
    <dgm:pt modelId="{E23C9CD3-AD1D-43E9-AF70-4CF612D05AD1}" type="pres">
      <dgm:prSet presAssocID="{837322B4-53CD-410F-9594-855E069E9B4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760F34-6447-4926-96C3-0576FA428535}" type="pres">
      <dgm:prSet presAssocID="{4DEFCA79-6DC3-4025-AE35-78349F356E82}" presName="parTrans" presStyleLbl="sibTrans2D1" presStyleIdx="5" presStyleCnt="8"/>
      <dgm:spPr/>
      <dgm:t>
        <a:bodyPr/>
        <a:lstStyle/>
        <a:p>
          <a:endParaRPr lang="zh-TW" altLang="en-US"/>
        </a:p>
      </dgm:t>
    </dgm:pt>
    <dgm:pt modelId="{E22D669D-371B-462A-9C24-20B122A8C730}" type="pres">
      <dgm:prSet presAssocID="{4DEFCA79-6DC3-4025-AE35-78349F356E82}" presName="connectorText" presStyleLbl="sibTrans2D1" presStyleIdx="5" presStyleCnt="8"/>
      <dgm:spPr/>
      <dgm:t>
        <a:bodyPr/>
        <a:lstStyle/>
        <a:p>
          <a:endParaRPr lang="zh-TW" altLang="en-US"/>
        </a:p>
      </dgm:t>
    </dgm:pt>
    <dgm:pt modelId="{ACE2853E-6405-4ADD-9AB2-416BE7BCCDF3}" type="pres">
      <dgm:prSet presAssocID="{B6B29103-2C9F-449A-8D06-764C4D1EF71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861552C-36F6-4ADB-988A-5D20B247ACAB}" type="pres">
      <dgm:prSet presAssocID="{2984B461-E566-431A-B987-69F8976208C9}" presName="parTrans" presStyleLbl="sibTrans2D1" presStyleIdx="6" presStyleCnt="8"/>
      <dgm:spPr/>
      <dgm:t>
        <a:bodyPr/>
        <a:lstStyle/>
        <a:p>
          <a:endParaRPr lang="zh-TW" altLang="en-US"/>
        </a:p>
      </dgm:t>
    </dgm:pt>
    <dgm:pt modelId="{7ADC84AD-D055-49C3-846B-7E185EC2C7C4}" type="pres">
      <dgm:prSet presAssocID="{2984B461-E566-431A-B987-69F8976208C9}" presName="connectorText" presStyleLbl="sibTrans2D1" presStyleIdx="6" presStyleCnt="8"/>
      <dgm:spPr/>
      <dgm:t>
        <a:bodyPr/>
        <a:lstStyle/>
        <a:p>
          <a:endParaRPr lang="zh-TW" altLang="en-US"/>
        </a:p>
      </dgm:t>
    </dgm:pt>
    <dgm:pt modelId="{4DF6524A-7C46-4E86-AE45-E466A330972B}" type="pres">
      <dgm:prSet presAssocID="{D7B96FBC-B3BD-44DA-BE6D-ECA4076C6A8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F7AF8A-FB8C-4826-AF1C-AF7B79553D25}" type="pres">
      <dgm:prSet presAssocID="{82D0B990-1688-4C9B-8EF0-018AFF0358C1}" presName="parTrans" presStyleLbl="sibTrans2D1" presStyleIdx="7" presStyleCnt="8"/>
      <dgm:spPr/>
      <dgm:t>
        <a:bodyPr/>
        <a:lstStyle/>
        <a:p>
          <a:endParaRPr lang="zh-TW" altLang="en-US"/>
        </a:p>
      </dgm:t>
    </dgm:pt>
    <dgm:pt modelId="{CE32BDC6-256F-4AE4-A40D-B5DA7820A345}" type="pres">
      <dgm:prSet presAssocID="{82D0B990-1688-4C9B-8EF0-018AFF0358C1}" presName="connectorText" presStyleLbl="sibTrans2D1" presStyleIdx="7" presStyleCnt="8"/>
      <dgm:spPr/>
      <dgm:t>
        <a:bodyPr/>
        <a:lstStyle/>
        <a:p>
          <a:endParaRPr lang="zh-TW" altLang="en-US"/>
        </a:p>
      </dgm:t>
    </dgm:pt>
    <dgm:pt modelId="{4EFDBC3C-1130-4F7F-B411-468862958C6B}" type="pres">
      <dgm:prSet presAssocID="{897C2C8F-D2E3-426D-A49F-28216FC0DD1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7035371-65BF-4FD8-9DAD-FA9AB91C2F1A}" type="presOf" srcId="{F49BD8FF-1DAE-43F4-A4FE-AA338B536DDE}" destId="{913518AE-A5A0-4D20-A9FB-B0E7627954ED}" srcOrd="1" destOrd="0" presId="urn:microsoft.com/office/officeart/2005/8/layout/radial5"/>
    <dgm:cxn modelId="{B8FB2365-3950-4F10-9F20-6FE391E63DCC}" srcId="{3163BA9F-0634-490A-8064-57ACFA2FC30E}" destId="{897C2C8F-D2E3-426D-A49F-28216FC0DD15}" srcOrd="7" destOrd="0" parTransId="{82D0B990-1688-4C9B-8EF0-018AFF0358C1}" sibTransId="{2080B1A4-041D-408B-BCEC-97792B381492}"/>
    <dgm:cxn modelId="{BDB0EAF0-C477-4420-A3CC-B26D0D994E80}" type="presOf" srcId="{DF8A20B9-B54B-414C-A807-A0ABAB64DD25}" destId="{5BEFA23F-6FCC-46D9-942D-F79061DA92B6}" srcOrd="1" destOrd="0" presId="urn:microsoft.com/office/officeart/2005/8/layout/radial5"/>
    <dgm:cxn modelId="{84F77DD6-6C35-4865-9E8F-30E7034EF398}" type="presOf" srcId="{837322B4-53CD-410F-9594-855E069E9B41}" destId="{E23C9CD3-AD1D-43E9-AF70-4CF612D05AD1}" srcOrd="0" destOrd="0" presId="urn:microsoft.com/office/officeart/2005/8/layout/radial5"/>
    <dgm:cxn modelId="{9DFFFC59-6719-49C3-82A8-97A4576145F8}" type="presOf" srcId="{B6B29103-2C9F-449A-8D06-764C4D1EF715}" destId="{ACE2853E-6405-4ADD-9AB2-416BE7BCCDF3}" srcOrd="0" destOrd="0" presId="urn:microsoft.com/office/officeart/2005/8/layout/radial5"/>
    <dgm:cxn modelId="{A7E8EB5A-6F8F-4BEA-892A-A782E74C8840}" srcId="{C274C70D-2F2F-44AD-A3F7-EAD846146ED0}" destId="{3163BA9F-0634-490A-8064-57ACFA2FC30E}" srcOrd="0" destOrd="0" parTransId="{74B91F5F-3FEA-4A4C-8E51-100B56E90FE8}" sibTransId="{43AD593D-B61A-4524-8AE2-EBCCBAEF5E0F}"/>
    <dgm:cxn modelId="{36EA2B0C-08C9-458C-AECF-A4A0D2122553}" type="presOf" srcId="{A4E90D41-602F-4C2F-901F-B8851C4C9C10}" destId="{F7585FCF-029A-4E90-8B61-E1A422318903}" srcOrd="0" destOrd="0" presId="urn:microsoft.com/office/officeart/2005/8/layout/radial5"/>
    <dgm:cxn modelId="{D8B893BA-9335-495F-84C5-156000551EA8}" type="presOf" srcId="{C274C70D-2F2F-44AD-A3F7-EAD846146ED0}" destId="{45F99411-545E-4696-B14E-5E30F1BB20E0}" srcOrd="0" destOrd="0" presId="urn:microsoft.com/office/officeart/2005/8/layout/radial5"/>
    <dgm:cxn modelId="{6FDCB86D-06BA-4E05-B2B3-6648B622382C}" srcId="{3163BA9F-0634-490A-8064-57ACFA2FC30E}" destId="{B6B29103-2C9F-449A-8D06-764C4D1EF715}" srcOrd="5" destOrd="0" parTransId="{4DEFCA79-6DC3-4025-AE35-78349F356E82}" sibTransId="{0B57B467-33FE-4BFF-A556-46B6027DD125}"/>
    <dgm:cxn modelId="{451CF674-FAB5-4701-8672-E60451A12281}" type="presOf" srcId="{4DEFCA79-6DC3-4025-AE35-78349F356E82}" destId="{E22D669D-371B-462A-9C24-20B122A8C730}" srcOrd="1" destOrd="0" presId="urn:microsoft.com/office/officeart/2005/8/layout/radial5"/>
    <dgm:cxn modelId="{E2936835-D308-4858-B123-D3CC42AE8FD3}" srcId="{3163BA9F-0634-490A-8064-57ACFA2FC30E}" destId="{72972D3F-1EC9-4D6A-9F84-B75B7E763621}" srcOrd="0" destOrd="0" parTransId="{DDEB1DF3-7752-414D-890B-0BC9889C9771}" sibTransId="{A4D4DE38-DCB9-4D21-876C-A4F39B58C9F5}"/>
    <dgm:cxn modelId="{8B0D192E-56A3-4C01-968E-8673D5E6B442}" type="presOf" srcId="{1018580C-59E3-4357-8370-421ED98B3839}" destId="{5E8D943C-9E5A-4A38-876D-0D3A212FAEE3}" srcOrd="1" destOrd="0" presId="urn:microsoft.com/office/officeart/2005/8/layout/radial5"/>
    <dgm:cxn modelId="{36C80F22-AAAE-4D34-A433-937FECE5A4CA}" type="presOf" srcId="{6E41DEE6-A875-4138-9FEF-052316BD6518}" destId="{AC6C66B8-1AB6-4F36-BBF3-CBD9AB4F8EB4}" srcOrd="0" destOrd="0" presId="urn:microsoft.com/office/officeart/2005/8/layout/radial5"/>
    <dgm:cxn modelId="{75DC26D4-E359-4175-9018-69F02EC73234}" srcId="{3163BA9F-0634-490A-8064-57ACFA2FC30E}" destId="{6E41DEE6-A875-4138-9FEF-052316BD6518}" srcOrd="1" destOrd="0" parTransId="{1018580C-59E3-4357-8370-421ED98B3839}" sibTransId="{A6709486-FE4E-4A1E-8990-8B995E0491F1}"/>
    <dgm:cxn modelId="{9E28D395-AD7A-408F-9703-94E07416CF6D}" type="presOf" srcId="{591601FF-F675-446F-80DE-9AA27AF3BECC}" destId="{81407E4D-6C9C-4814-B2E8-6AF3253C6243}" srcOrd="0" destOrd="0" presId="urn:microsoft.com/office/officeart/2005/8/layout/radial5"/>
    <dgm:cxn modelId="{7D3C86AE-34D7-4F8F-9C0C-767710123A50}" srcId="{3163BA9F-0634-490A-8064-57ACFA2FC30E}" destId="{837322B4-53CD-410F-9594-855E069E9B41}" srcOrd="4" destOrd="0" parTransId="{DF8A20B9-B54B-414C-A807-A0ABAB64DD25}" sibTransId="{BE35AE45-4483-496A-9619-13C8BD5C6BAF}"/>
    <dgm:cxn modelId="{695889EF-0E44-4285-A2FA-9D8AE38885CF}" type="presOf" srcId="{1018580C-59E3-4357-8370-421ED98B3839}" destId="{A728E76B-BB67-47FF-9FD1-52AF2212219B}" srcOrd="0" destOrd="0" presId="urn:microsoft.com/office/officeart/2005/8/layout/radial5"/>
    <dgm:cxn modelId="{16A39404-6F0D-4C3C-9F02-0A19D788B339}" type="presOf" srcId="{2984B461-E566-431A-B987-69F8976208C9}" destId="{7ADC84AD-D055-49C3-846B-7E185EC2C7C4}" srcOrd="1" destOrd="0" presId="urn:microsoft.com/office/officeart/2005/8/layout/radial5"/>
    <dgm:cxn modelId="{45F40D87-669F-496B-A634-EC4116211E74}" type="presOf" srcId="{D7B96FBC-B3BD-44DA-BE6D-ECA4076C6A87}" destId="{4DF6524A-7C46-4E86-AE45-E466A330972B}" srcOrd="0" destOrd="0" presId="urn:microsoft.com/office/officeart/2005/8/layout/radial5"/>
    <dgm:cxn modelId="{23FC7782-FBD0-4CA6-B5B5-126DDAC13304}" type="presOf" srcId="{72972D3F-1EC9-4D6A-9F84-B75B7E763621}" destId="{81B69F11-2BBA-44EB-B726-5B614D441F37}" srcOrd="0" destOrd="0" presId="urn:microsoft.com/office/officeart/2005/8/layout/radial5"/>
    <dgm:cxn modelId="{762AE617-60B1-4646-A5E5-F211625DA93F}" srcId="{3163BA9F-0634-490A-8064-57ACFA2FC30E}" destId="{591601FF-F675-446F-80DE-9AA27AF3BECC}" srcOrd="3" destOrd="0" parTransId="{40FE59B6-EF66-474F-A3B1-639ED76F0E18}" sibTransId="{5FB05EA1-DBC7-4A10-99E5-AD1E11F7B149}"/>
    <dgm:cxn modelId="{731EF63C-1E3E-4870-A5B8-87FC0551571D}" type="presOf" srcId="{DF8A20B9-B54B-414C-A807-A0ABAB64DD25}" destId="{B7609406-AD91-4C29-9DFE-B0101815A828}" srcOrd="0" destOrd="0" presId="urn:microsoft.com/office/officeart/2005/8/layout/radial5"/>
    <dgm:cxn modelId="{922AF496-4374-4826-B552-A83ED33D9575}" srcId="{3163BA9F-0634-490A-8064-57ACFA2FC30E}" destId="{A4E90D41-602F-4C2F-901F-B8851C4C9C10}" srcOrd="2" destOrd="0" parTransId="{F49BD8FF-1DAE-43F4-A4FE-AA338B536DDE}" sibTransId="{D8FD5B15-D4F6-46BD-BAE4-D801BC7023DB}"/>
    <dgm:cxn modelId="{2E9AD4F3-EA8F-41AA-98EE-C8FCD90FC50F}" type="presOf" srcId="{DDEB1DF3-7752-414D-890B-0BC9889C9771}" destId="{22851773-C83C-4AFE-A3C9-EF4E84772B62}" srcOrd="0" destOrd="0" presId="urn:microsoft.com/office/officeart/2005/8/layout/radial5"/>
    <dgm:cxn modelId="{1EB6BC55-BA9C-409B-8025-275DA724C075}" type="presOf" srcId="{F49BD8FF-1DAE-43F4-A4FE-AA338B536DDE}" destId="{3402852A-2FD6-480F-A9EC-8526B32DF55F}" srcOrd="0" destOrd="0" presId="urn:microsoft.com/office/officeart/2005/8/layout/radial5"/>
    <dgm:cxn modelId="{158E6CCE-A06E-47D2-AAB7-40DCC8A05870}" type="presOf" srcId="{3163BA9F-0634-490A-8064-57ACFA2FC30E}" destId="{26F2C80A-6ACD-44EB-B5C7-D0A2088C6852}" srcOrd="0" destOrd="0" presId="urn:microsoft.com/office/officeart/2005/8/layout/radial5"/>
    <dgm:cxn modelId="{FD7E6305-9E54-4142-8269-DA9E2761553C}" type="presOf" srcId="{DDEB1DF3-7752-414D-890B-0BC9889C9771}" destId="{B41CCA7A-7053-46BA-96B5-EC26B4B4A63A}" srcOrd="1" destOrd="0" presId="urn:microsoft.com/office/officeart/2005/8/layout/radial5"/>
    <dgm:cxn modelId="{05F69225-5F74-4D8E-955F-CC23EDD0AC00}" type="presOf" srcId="{40FE59B6-EF66-474F-A3B1-639ED76F0E18}" destId="{67965240-ACE3-4AB9-86EB-E762E32F4663}" srcOrd="0" destOrd="0" presId="urn:microsoft.com/office/officeart/2005/8/layout/radial5"/>
    <dgm:cxn modelId="{6BB97C7E-5637-4D1A-82FF-FF892BA427F6}" type="presOf" srcId="{4DEFCA79-6DC3-4025-AE35-78349F356E82}" destId="{66760F34-6447-4926-96C3-0576FA428535}" srcOrd="0" destOrd="0" presId="urn:microsoft.com/office/officeart/2005/8/layout/radial5"/>
    <dgm:cxn modelId="{75C0B449-0D93-466B-872D-AB737A69D94D}" type="presOf" srcId="{40FE59B6-EF66-474F-A3B1-639ED76F0E18}" destId="{0F2D7E34-4F40-470F-A807-DB3807612EB4}" srcOrd="1" destOrd="0" presId="urn:microsoft.com/office/officeart/2005/8/layout/radial5"/>
    <dgm:cxn modelId="{C2940FB9-828A-4746-AEC3-B649E8A6DF72}" type="presOf" srcId="{897C2C8F-D2E3-426D-A49F-28216FC0DD15}" destId="{4EFDBC3C-1130-4F7F-B411-468862958C6B}" srcOrd="0" destOrd="0" presId="urn:microsoft.com/office/officeart/2005/8/layout/radial5"/>
    <dgm:cxn modelId="{6B473BAE-3DFA-4A1E-B323-E1286CAF4301}" type="presOf" srcId="{2984B461-E566-431A-B987-69F8976208C9}" destId="{A861552C-36F6-4ADB-988A-5D20B247ACAB}" srcOrd="0" destOrd="0" presId="urn:microsoft.com/office/officeart/2005/8/layout/radial5"/>
    <dgm:cxn modelId="{3D36136E-A09E-4C0C-8727-DFE160FDF6A9}" type="presOf" srcId="{82D0B990-1688-4C9B-8EF0-018AFF0358C1}" destId="{3FF7AF8A-FB8C-4826-AF1C-AF7B79553D25}" srcOrd="0" destOrd="0" presId="urn:microsoft.com/office/officeart/2005/8/layout/radial5"/>
    <dgm:cxn modelId="{685CAD6A-739A-4210-997A-8121F6EFE76C}" srcId="{3163BA9F-0634-490A-8064-57ACFA2FC30E}" destId="{D7B96FBC-B3BD-44DA-BE6D-ECA4076C6A87}" srcOrd="6" destOrd="0" parTransId="{2984B461-E566-431A-B987-69F8976208C9}" sibTransId="{D3BD80C2-4EAF-4171-8E27-40376F9A1094}"/>
    <dgm:cxn modelId="{2D898772-9D82-4111-AC52-FA0FAB14727E}" type="presOf" srcId="{82D0B990-1688-4C9B-8EF0-018AFF0358C1}" destId="{CE32BDC6-256F-4AE4-A40D-B5DA7820A345}" srcOrd="1" destOrd="0" presId="urn:microsoft.com/office/officeart/2005/8/layout/radial5"/>
    <dgm:cxn modelId="{BE20E8B3-A3A9-4DF6-A24D-C0874EEEC997}" type="presParOf" srcId="{45F99411-545E-4696-B14E-5E30F1BB20E0}" destId="{26F2C80A-6ACD-44EB-B5C7-D0A2088C6852}" srcOrd="0" destOrd="0" presId="urn:microsoft.com/office/officeart/2005/8/layout/radial5"/>
    <dgm:cxn modelId="{D227DEB2-734C-4296-BB0E-5E8467821111}" type="presParOf" srcId="{45F99411-545E-4696-B14E-5E30F1BB20E0}" destId="{22851773-C83C-4AFE-A3C9-EF4E84772B62}" srcOrd="1" destOrd="0" presId="urn:microsoft.com/office/officeart/2005/8/layout/radial5"/>
    <dgm:cxn modelId="{2C9C24F7-B644-4482-A401-AED402B17928}" type="presParOf" srcId="{22851773-C83C-4AFE-A3C9-EF4E84772B62}" destId="{B41CCA7A-7053-46BA-96B5-EC26B4B4A63A}" srcOrd="0" destOrd="0" presId="urn:microsoft.com/office/officeart/2005/8/layout/radial5"/>
    <dgm:cxn modelId="{E51922CB-8634-4638-9C64-9879037F8647}" type="presParOf" srcId="{45F99411-545E-4696-B14E-5E30F1BB20E0}" destId="{81B69F11-2BBA-44EB-B726-5B614D441F37}" srcOrd="2" destOrd="0" presId="urn:microsoft.com/office/officeart/2005/8/layout/radial5"/>
    <dgm:cxn modelId="{DEA6005C-689F-4290-8C87-FA8F4E70ABAF}" type="presParOf" srcId="{45F99411-545E-4696-B14E-5E30F1BB20E0}" destId="{A728E76B-BB67-47FF-9FD1-52AF2212219B}" srcOrd="3" destOrd="0" presId="urn:microsoft.com/office/officeart/2005/8/layout/radial5"/>
    <dgm:cxn modelId="{F8D1FE33-6894-40A2-80C8-4305DA35887F}" type="presParOf" srcId="{A728E76B-BB67-47FF-9FD1-52AF2212219B}" destId="{5E8D943C-9E5A-4A38-876D-0D3A212FAEE3}" srcOrd="0" destOrd="0" presId="urn:microsoft.com/office/officeart/2005/8/layout/radial5"/>
    <dgm:cxn modelId="{31493779-5137-4504-BE4D-CBDFF89DD8DE}" type="presParOf" srcId="{45F99411-545E-4696-B14E-5E30F1BB20E0}" destId="{AC6C66B8-1AB6-4F36-BBF3-CBD9AB4F8EB4}" srcOrd="4" destOrd="0" presId="urn:microsoft.com/office/officeart/2005/8/layout/radial5"/>
    <dgm:cxn modelId="{4615B077-5CBA-40C8-875F-119E223844D1}" type="presParOf" srcId="{45F99411-545E-4696-B14E-5E30F1BB20E0}" destId="{3402852A-2FD6-480F-A9EC-8526B32DF55F}" srcOrd="5" destOrd="0" presId="urn:microsoft.com/office/officeart/2005/8/layout/radial5"/>
    <dgm:cxn modelId="{06915E85-5B41-4C5B-A6EC-269F35D8CD60}" type="presParOf" srcId="{3402852A-2FD6-480F-A9EC-8526B32DF55F}" destId="{913518AE-A5A0-4D20-A9FB-B0E7627954ED}" srcOrd="0" destOrd="0" presId="urn:microsoft.com/office/officeart/2005/8/layout/radial5"/>
    <dgm:cxn modelId="{2FC5F979-EC34-4BCB-A282-285BC7334B22}" type="presParOf" srcId="{45F99411-545E-4696-B14E-5E30F1BB20E0}" destId="{F7585FCF-029A-4E90-8B61-E1A422318903}" srcOrd="6" destOrd="0" presId="urn:microsoft.com/office/officeart/2005/8/layout/radial5"/>
    <dgm:cxn modelId="{455236BA-7DA7-471C-B5B8-A2815C50A0A1}" type="presParOf" srcId="{45F99411-545E-4696-B14E-5E30F1BB20E0}" destId="{67965240-ACE3-4AB9-86EB-E762E32F4663}" srcOrd="7" destOrd="0" presId="urn:microsoft.com/office/officeart/2005/8/layout/radial5"/>
    <dgm:cxn modelId="{E762225C-9B88-4984-A97E-89E16DD5CA97}" type="presParOf" srcId="{67965240-ACE3-4AB9-86EB-E762E32F4663}" destId="{0F2D7E34-4F40-470F-A807-DB3807612EB4}" srcOrd="0" destOrd="0" presId="urn:microsoft.com/office/officeart/2005/8/layout/radial5"/>
    <dgm:cxn modelId="{EDBEDC95-7FB0-4D74-A6B6-2831B8990CD8}" type="presParOf" srcId="{45F99411-545E-4696-B14E-5E30F1BB20E0}" destId="{81407E4D-6C9C-4814-B2E8-6AF3253C6243}" srcOrd="8" destOrd="0" presId="urn:microsoft.com/office/officeart/2005/8/layout/radial5"/>
    <dgm:cxn modelId="{B91576F9-55C2-44DE-A88E-5D84BDC322F6}" type="presParOf" srcId="{45F99411-545E-4696-B14E-5E30F1BB20E0}" destId="{B7609406-AD91-4C29-9DFE-B0101815A828}" srcOrd="9" destOrd="0" presId="urn:microsoft.com/office/officeart/2005/8/layout/radial5"/>
    <dgm:cxn modelId="{B16F3ABF-4C7A-4913-8F25-F6C9BB016127}" type="presParOf" srcId="{B7609406-AD91-4C29-9DFE-B0101815A828}" destId="{5BEFA23F-6FCC-46D9-942D-F79061DA92B6}" srcOrd="0" destOrd="0" presId="urn:microsoft.com/office/officeart/2005/8/layout/radial5"/>
    <dgm:cxn modelId="{6CAFA751-EEB5-4286-8ACA-31A552CFDB67}" type="presParOf" srcId="{45F99411-545E-4696-B14E-5E30F1BB20E0}" destId="{E23C9CD3-AD1D-43E9-AF70-4CF612D05AD1}" srcOrd="10" destOrd="0" presId="urn:microsoft.com/office/officeart/2005/8/layout/radial5"/>
    <dgm:cxn modelId="{2D197942-3800-4DBB-A36A-91D23895C5D0}" type="presParOf" srcId="{45F99411-545E-4696-B14E-5E30F1BB20E0}" destId="{66760F34-6447-4926-96C3-0576FA428535}" srcOrd="11" destOrd="0" presId="urn:microsoft.com/office/officeart/2005/8/layout/radial5"/>
    <dgm:cxn modelId="{DAD48877-99DA-4B41-B357-0346DA1D142A}" type="presParOf" srcId="{66760F34-6447-4926-96C3-0576FA428535}" destId="{E22D669D-371B-462A-9C24-20B122A8C730}" srcOrd="0" destOrd="0" presId="urn:microsoft.com/office/officeart/2005/8/layout/radial5"/>
    <dgm:cxn modelId="{6CE804C7-4016-42B9-BC4F-AC0E48F2E759}" type="presParOf" srcId="{45F99411-545E-4696-B14E-5E30F1BB20E0}" destId="{ACE2853E-6405-4ADD-9AB2-416BE7BCCDF3}" srcOrd="12" destOrd="0" presId="urn:microsoft.com/office/officeart/2005/8/layout/radial5"/>
    <dgm:cxn modelId="{579BCC85-DBB4-49C6-8FAF-4EAE00A3E61E}" type="presParOf" srcId="{45F99411-545E-4696-B14E-5E30F1BB20E0}" destId="{A861552C-36F6-4ADB-988A-5D20B247ACAB}" srcOrd="13" destOrd="0" presId="urn:microsoft.com/office/officeart/2005/8/layout/radial5"/>
    <dgm:cxn modelId="{3BC7482A-6D59-47B9-BBAD-BFB8B73607C8}" type="presParOf" srcId="{A861552C-36F6-4ADB-988A-5D20B247ACAB}" destId="{7ADC84AD-D055-49C3-846B-7E185EC2C7C4}" srcOrd="0" destOrd="0" presId="urn:microsoft.com/office/officeart/2005/8/layout/radial5"/>
    <dgm:cxn modelId="{DD876B27-F91F-453B-8E3F-379C5EFED810}" type="presParOf" srcId="{45F99411-545E-4696-B14E-5E30F1BB20E0}" destId="{4DF6524A-7C46-4E86-AE45-E466A330972B}" srcOrd="14" destOrd="0" presId="urn:microsoft.com/office/officeart/2005/8/layout/radial5"/>
    <dgm:cxn modelId="{0F1998C5-DB01-46A2-8C62-230A04871E44}" type="presParOf" srcId="{45F99411-545E-4696-B14E-5E30F1BB20E0}" destId="{3FF7AF8A-FB8C-4826-AF1C-AF7B79553D25}" srcOrd="15" destOrd="0" presId="urn:microsoft.com/office/officeart/2005/8/layout/radial5"/>
    <dgm:cxn modelId="{F2C828DE-5C40-4C8D-8C6F-FD4D41D94B49}" type="presParOf" srcId="{3FF7AF8A-FB8C-4826-AF1C-AF7B79553D25}" destId="{CE32BDC6-256F-4AE4-A40D-B5DA7820A345}" srcOrd="0" destOrd="0" presId="urn:microsoft.com/office/officeart/2005/8/layout/radial5"/>
    <dgm:cxn modelId="{2FB5A1D3-5C9E-42F4-9780-A0BDAC7F607D}" type="presParOf" srcId="{45F99411-545E-4696-B14E-5E30F1BB20E0}" destId="{4EFDBC3C-1130-4F7F-B411-468862958C6B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4B1DD3-E42B-4687-BE61-DF35F2E72DC9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1A771AE-0DA8-46DB-A524-08282F5C4194}">
      <dgm:prSet phldrT="[文字]" custT="1"/>
      <dgm:spPr/>
      <dgm:t>
        <a:bodyPr/>
        <a:lstStyle/>
        <a:p>
          <a:r>
            <a:rPr lang="zh-TW" altLang="en-US" sz="1800" dirty="0" smtClean="0"/>
            <a:t>據點設置</a:t>
          </a:r>
          <a:endParaRPr lang="zh-TW" altLang="en-US" sz="1800" dirty="0"/>
        </a:p>
      </dgm:t>
    </dgm:pt>
    <dgm:pt modelId="{4B4B6F36-A734-4700-BA7F-8B4DF3ED3889}" type="parTrans" cxnId="{C01F011C-0473-4C38-BDF6-CAD3C2A2E76A}">
      <dgm:prSet/>
      <dgm:spPr/>
      <dgm:t>
        <a:bodyPr/>
        <a:lstStyle/>
        <a:p>
          <a:endParaRPr lang="zh-TW" altLang="en-US"/>
        </a:p>
      </dgm:t>
    </dgm:pt>
    <dgm:pt modelId="{E6A9D1BC-CEC7-4F38-B31D-D5AA6327345A}" type="sibTrans" cxnId="{C01F011C-0473-4C38-BDF6-CAD3C2A2E76A}">
      <dgm:prSet/>
      <dgm:spPr/>
      <dgm:t>
        <a:bodyPr/>
        <a:lstStyle/>
        <a:p>
          <a:endParaRPr lang="zh-TW" altLang="en-US"/>
        </a:p>
      </dgm:t>
    </dgm:pt>
    <dgm:pt modelId="{2328DB49-02DB-4214-B672-9A5307FBFEDF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400" dirty="0" smtClean="0"/>
            <a:t>彰化縣內社區發展蓬勃、社區活力佳，</a:t>
          </a:r>
          <a:r>
            <a:rPr lang="zh-TW" sz="1400" dirty="0" smtClean="0"/>
            <a:t>具備生產、治安、人文教育、福利關懷之功能</a:t>
          </a:r>
          <a:r>
            <a:rPr lang="zh-TW" altLang="en-US" sz="1400" dirty="0" smtClean="0"/>
            <a:t>。</a:t>
          </a:r>
          <a:endParaRPr lang="zh-TW" altLang="en-US" sz="1400" dirty="0"/>
        </a:p>
      </dgm:t>
    </dgm:pt>
    <dgm:pt modelId="{A7912114-271F-4A90-8B59-776D3AD97D96}" type="parTrans" cxnId="{E5678AEF-4A17-480F-BEBB-33B7A92149A7}">
      <dgm:prSet/>
      <dgm:spPr/>
      <dgm:t>
        <a:bodyPr/>
        <a:lstStyle/>
        <a:p>
          <a:endParaRPr lang="zh-TW" altLang="en-US"/>
        </a:p>
      </dgm:t>
    </dgm:pt>
    <dgm:pt modelId="{62730BE4-E80E-4212-8119-A60F8AF4D498}" type="sibTrans" cxnId="{E5678AEF-4A17-480F-BEBB-33B7A92149A7}">
      <dgm:prSet/>
      <dgm:spPr/>
      <dgm:t>
        <a:bodyPr/>
        <a:lstStyle/>
        <a:p>
          <a:endParaRPr lang="zh-TW" altLang="en-US"/>
        </a:p>
      </dgm:t>
    </dgm:pt>
    <dgm:pt modelId="{0D756C12-F4D7-4169-A509-60C18497F769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400" dirty="0" smtClean="0"/>
            <a:t>由縣府</a:t>
          </a:r>
          <a:r>
            <a:rPr lang="zh-TW" altLang="en-US" sz="1400" dirty="0" smtClean="0"/>
            <a:t>社會處推薦績</a:t>
          </a:r>
          <a:r>
            <a:rPr lang="zh-TW" altLang="en-US" sz="1400" dirty="0" smtClean="0"/>
            <a:t>優社區並調查意願後設立。</a:t>
          </a:r>
          <a:endParaRPr lang="zh-TW" altLang="en-US" sz="1400" dirty="0"/>
        </a:p>
      </dgm:t>
    </dgm:pt>
    <dgm:pt modelId="{4AD3B238-CC2F-4CFF-BDC2-56E90C405F6D}" type="parTrans" cxnId="{F1E4B932-A16E-4BA8-A69D-B956BE178E1F}">
      <dgm:prSet/>
      <dgm:spPr/>
      <dgm:t>
        <a:bodyPr/>
        <a:lstStyle/>
        <a:p>
          <a:endParaRPr lang="zh-TW" altLang="en-US"/>
        </a:p>
      </dgm:t>
    </dgm:pt>
    <dgm:pt modelId="{9ABE9CCB-6DDF-4ED3-8580-3B69F72C02D1}" type="sibTrans" cxnId="{F1E4B932-A16E-4BA8-A69D-B956BE178E1F}">
      <dgm:prSet/>
      <dgm:spPr/>
      <dgm:t>
        <a:bodyPr/>
        <a:lstStyle/>
        <a:p>
          <a:endParaRPr lang="zh-TW" altLang="en-US"/>
        </a:p>
      </dgm:t>
    </dgm:pt>
    <dgm:pt modelId="{B16A70C6-8D03-4472-A0A3-1A97DC0CF456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en-US" altLang="zh-TW" sz="1400" dirty="0" smtClean="0"/>
            <a:t>100</a:t>
          </a:r>
          <a:r>
            <a:rPr lang="zh-TW" altLang="en-US" sz="1400" dirty="0" smtClean="0"/>
            <a:t>年半年度設置</a:t>
          </a:r>
          <a:r>
            <a:rPr lang="en-US" altLang="zh-TW" sz="1400" dirty="0" smtClean="0"/>
            <a:t>5</a:t>
          </a:r>
          <a:r>
            <a:rPr lang="zh-TW" altLang="en-US" sz="1400" dirty="0" smtClean="0"/>
            <a:t>據點、下半年度設立</a:t>
          </a:r>
          <a:r>
            <a:rPr lang="en-US" altLang="zh-TW" sz="1400" dirty="0" smtClean="0"/>
            <a:t>20</a:t>
          </a:r>
          <a:r>
            <a:rPr lang="zh-TW" altLang="en-US" sz="1400" dirty="0" smtClean="0"/>
            <a:t>據點。</a:t>
          </a:r>
          <a:endParaRPr lang="zh-TW" altLang="en-US" sz="1400" dirty="0"/>
        </a:p>
      </dgm:t>
    </dgm:pt>
    <dgm:pt modelId="{8AD66344-EBCB-4178-8EEF-6DC89C6C5C30}" type="parTrans" cxnId="{73B264E7-C250-46B0-A976-6AEFD431D0C2}">
      <dgm:prSet/>
      <dgm:spPr/>
      <dgm:t>
        <a:bodyPr/>
        <a:lstStyle/>
        <a:p>
          <a:endParaRPr lang="zh-TW" altLang="en-US"/>
        </a:p>
      </dgm:t>
    </dgm:pt>
    <dgm:pt modelId="{7ED91C07-537E-4869-8587-6C7D6249FFCC}" type="sibTrans" cxnId="{73B264E7-C250-46B0-A976-6AEFD431D0C2}">
      <dgm:prSet/>
      <dgm:spPr/>
      <dgm:t>
        <a:bodyPr/>
        <a:lstStyle/>
        <a:p>
          <a:endParaRPr lang="zh-TW" altLang="en-US"/>
        </a:p>
      </dgm:t>
    </dgm:pt>
    <dgm:pt modelId="{1EC854BA-4CC2-4806-975C-2CEB9447A2D2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400" dirty="0" smtClean="0"/>
            <a:t>連結彰化縣觀護志工協進會、更保、犯保、彰化縣政府及所轄單位、彰化法扶、彰化縣律師公會、彰化縣毒防中心、員林愛加倍社區服務協會作為據點之後援</a:t>
          </a:r>
          <a:r>
            <a:rPr lang="zh-TW" altLang="en-US" sz="1800" dirty="0" smtClean="0"/>
            <a:t>。</a:t>
          </a:r>
          <a:endParaRPr lang="zh-TW" altLang="en-US" sz="1800" dirty="0"/>
        </a:p>
      </dgm:t>
    </dgm:pt>
    <dgm:pt modelId="{B98B44BD-3AEA-47EE-A66C-855ECF15D01F}" type="parTrans" cxnId="{F9F35BA1-2E0D-42B2-9FEF-81DDE8EFC752}">
      <dgm:prSet/>
      <dgm:spPr/>
      <dgm:t>
        <a:bodyPr/>
        <a:lstStyle/>
        <a:p>
          <a:endParaRPr lang="zh-TW" altLang="en-US"/>
        </a:p>
      </dgm:t>
    </dgm:pt>
    <dgm:pt modelId="{AB4F172A-4C02-44CE-9D20-1AC1E170B996}" type="sibTrans" cxnId="{F9F35BA1-2E0D-42B2-9FEF-81DDE8EFC752}">
      <dgm:prSet/>
      <dgm:spPr/>
      <dgm:t>
        <a:bodyPr/>
        <a:lstStyle/>
        <a:p>
          <a:endParaRPr lang="zh-TW" altLang="en-US"/>
        </a:p>
      </dgm:t>
    </dgm:pt>
    <dgm:pt modelId="{1AFAA146-8650-4DDA-A8FB-CB09BB5579C5}" type="pres">
      <dgm:prSet presAssocID="{214B1DD3-E42B-4687-BE61-DF35F2E72D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F1F53CB-59B0-4D61-A18C-8E7AC6841A5A}" type="pres">
      <dgm:prSet presAssocID="{91A771AE-0DA8-46DB-A524-08282F5C4194}" presName="composite" presStyleCnt="0"/>
      <dgm:spPr/>
    </dgm:pt>
    <dgm:pt modelId="{3F70AF84-BE74-44F3-89CC-4025320373EA}" type="pres">
      <dgm:prSet presAssocID="{91A771AE-0DA8-46DB-A524-08282F5C4194}" presName="parTx" presStyleLbl="alignNode1" presStyleIdx="0" presStyleCnt="1" custScaleX="100098" custScaleY="100000" custLinFactNeighborX="5012" custLinFactNeighborY="-39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99FC9EC-A5A1-4824-AACC-19F450A264A7}" type="pres">
      <dgm:prSet presAssocID="{91A771AE-0DA8-46DB-A524-08282F5C4194}" presName="desTx" presStyleLbl="alignAccFollowNode1" presStyleIdx="0" presStyleCnt="1" custScaleY="104897" custLinFactNeighborX="-6122" custLinFactNeighborY="-31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BB86461-31C3-443F-A485-D485A390F6A0}" type="presOf" srcId="{0D756C12-F4D7-4169-A509-60C18497F769}" destId="{699FC9EC-A5A1-4824-AACC-19F450A264A7}" srcOrd="0" destOrd="1" presId="urn:microsoft.com/office/officeart/2005/8/layout/hList1"/>
    <dgm:cxn modelId="{D3A06794-0AE6-46B8-ACC5-7A34ECAFB2CD}" type="presOf" srcId="{B16A70C6-8D03-4472-A0A3-1A97DC0CF456}" destId="{699FC9EC-A5A1-4824-AACC-19F450A264A7}" srcOrd="0" destOrd="2" presId="urn:microsoft.com/office/officeart/2005/8/layout/hList1"/>
    <dgm:cxn modelId="{F9F35BA1-2E0D-42B2-9FEF-81DDE8EFC752}" srcId="{91A771AE-0DA8-46DB-A524-08282F5C4194}" destId="{1EC854BA-4CC2-4806-975C-2CEB9447A2D2}" srcOrd="3" destOrd="0" parTransId="{B98B44BD-3AEA-47EE-A66C-855ECF15D01F}" sibTransId="{AB4F172A-4C02-44CE-9D20-1AC1E170B996}"/>
    <dgm:cxn modelId="{F1E4B932-A16E-4BA8-A69D-B956BE178E1F}" srcId="{91A771AE-0DA8-46DB-A524-08282F5C4194}" destId="{0D756C12-F4D7-4169-A509-60C18497F769}" srcOrd="1" destOrd="0" parTransId="{4AD3B238-CC2F-4CFF-BDC2-56E90C405F6D}" sibTransId="{9ABE9CCB-6DDF-4ED3-8580-3B69F72C02D1}"/>
    <dgm:cxn modelId="{E5678AEF-4A17-480F-BEBB-33B7A92149A7}" srcId="{91A771AE-0DA8-46DB-A524-08282F5C4194}" destId="{2328DB49-02DB-4214-B672-9A5307FBFEDF}" srcOrd="0" destOrd="0" parTransId="{A7912114-271F-4A90-8B59-776D3AD97D96}" sibTransId="{62730BE4-E80E-4212-8119-A60F8AF4D498}"/>
    <dgm:cxn modelId="{BE07370D-9452-4A55-A511-AB9F704DD7EC}" type="presOf" srcId="{1EC854BA-4CC2-4806-975C-2CEB9447A2D2}" destId="{699FC9EC-A5A1-4824-AACC-19F450A264A7}" srcOrd="0" destOrd="3" presId="urn:microsoft.com/office/officeart/2005/8/layout/hList1"/>
    <dgm:cxn modelId="{652EE7FC-472E-4BF3-90AA-B77F4F027938}" type="presOf" srcId="{91A771AE-0DA8-46DB-A524-08282F5C4194}" destId="{3F70AF84-BE74-44F3-89CC-4025320373EA}" srcOrd="0" destOrd="0" presId="urn:microsoft.com/office/officeart/2005/8/layout/hList1"/>
    <dgm:cxn modelId="{1D4C17FA-5A35-44A7-8D92-C0969CDDF6B3}" type="presOf" srcId="{2328DB49-02DB-4214-B672-9A5307FBFEDF}" destId="{699FC9EC-A5A1-4824-AACC-19F450A264A7}" srcOrd="0" destOrd="0" presId="urn:microsoft.com/office/officeart/2005/8/layout/hList1"/>
    <dgm:cxn modelId="{73B264E7-C250-46B0-A976-6AEFD431D0C2}" srcId="{91A771AE-0DA8-46DB-A524-08282F5C4194}" destId="{B16A70C6-8D03-4472-A0A3-1A97DC0CF456}" srcOrd="2" destOrd="0" parTransId="{8AD66344-EBCB-4178-8EEF-6DC89C6C5C30}" sibTransId="{7ED91C07-537E-4869-8587-6C7D6249FFCC}"/>
    <dgm:cxn modelId="{C01F011C-0473-4C38-BDF6-CAD3C2A2E76A}" srcId="{214B1DD3-E42B-4687-BE61-DF35F2E72DC9}" destId="{91A771AE-0DA8-46DB-A524-08282F5C4194}" srcOrd="0" destOrd="0" parTransId="{4B4B6F36-A734-4700-BA7F-8B4DF3ED3889}" sibTransId="{E6A9D1BC-CEC7-4F38-B31D-D5AA6327345A}"/>
    <dgm:cxn modelId="{5E4465CA-F666-43EB-B7BA-59C8AC50C197}" type="presOf" srcId="{214B1DD3-E42B-4687-BE61-DF35F2E72DC9}" destId="{1AFAA146-8650-4DDA-A8FB-CB09BB5579C5}" srcOrd="0" destOrd="0" presId="urn:microsoft.com/office/officeart/2005/8/layout/hList1"/>
    <dgm:cxn modelId="{2DC1C73D-3661-4510-844D-8212C4A05B5C}" type="presParOf" srcId="{1AFAA146-8650-4DDA-A8FB-CB09BB5579C5}" destId="{9F1F53CB-59B0-4D61-A18C-8E7AC6841A5A}" srcOrd="0" destOrd="0" presId="urn:microsoft.com/office/officeart/2005/8/layout/hList1"/>
    <dgm:cxn modelId="{1CFD4ED7-096D-4CC5-ADF9-CEDBC99E7A40}" type="presParOf" srcId="{9F1F53CB-59B0-4D61-A18C-8E7AC6841A5A}" destId="{3F70AF84-BE74-44F3-89CC-4025320373EA}" srcOrd="0" destOrd="0" presId="urn:microsoft.com/office/officeart/2005/8/layout/hList1"/>
    <dgm:cxn modelId="{E2D01201-7335-4E20-81DD-3A1F4B3D1793}" type="presParOf" srcId="{9F1F53CB-59B0-4D61-A18C-8E7AC6841A5A}" destId="{699FC9EC-A5A1-4824-AACC-19F450A264A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3F7F86-706C-4218-9F22-AA28FD285B09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E85458F2-7FAC-4A8B-8E04-445D660C64E1}">
      <dgm:prSet phldrT="[文字]" custT="1"/>
      <dgm:spPr/>
      <dgm:t>
        <a:bodyPr/>
        <a:lstStyle/>
        <a:p>
          <a:r>
            <a:rPr lang="zh-TW" altLang="en-US" sz="1200" dirty="0" smtClean="0"/>
            <a:t>司</a:t>
          </a:r>
          <a:endParaRPr lang="en-US" altLang="zh-TW" sz="1200" dirty="0" smtClean="0"/>
        </a:p>
        <a:p>
          <a:r>
            <a:rPr lang="zh-TW" altLang="en-US" sz="1200" dirty="0" smtClean="0"/>
            <a:t>法</a:t>
          </a:r>
          <a:endParaRPr lang="en-US" altLang="zh-TW" sz="1200" dirty="0" smtClean="0"/>
        </a:p>
        <a:p>
          <a:r>
            <a:rPr lang="zh-TW" altLang="en-US" sz="1200" dirty="0" smtClean="0"/>
            <a:t>保</a:t>
          </a:r>
          <a:endParaRPr lang="en-US" altLang="zh-TW" sz="1200" dirty="0" smtClean="0"/>
        </a:p>
        <a:p>
          <a:r>
            <a:rPr lang="zh-TW" altLang="en-US" sz="1200" dirty="0" smtClean="0"/>
            <a:t>護</a:t>
          </a:r>
          <a:endParaRPr lang="en-US" altLang="zh-TW" sz="1200" dirty="0" smtClean="0"/>
        </a:p>
        <a:p>
          <a:r>
            <a:rPr lang="zh-TW" altLang="en-US" sz="1200" dirty="0" smtClean="0"/>
            <a:t>據</a:t>
          </a:r>
          <a:endParaRPr lang="en-US" altLang="zh-TW" sz="1200" dirty="0" smtClean="0"/>
        </a:p>
        <a:p>
          <a:r>
            <a:rPr lang="zh-TW" altLang="en-US" sz="1200" dirty="0" smtClean="0"/>
            <a:t>點</a:t>
          </a:r>
          <a:endParaRPr lang="zh-TW" altLang="en-US" sz="1200" dirty="0"/>
        </a:p>
      </dgm:t>
    </dgm:pt>
    <dgm:pt modelId="{274DE0B8-DEB6-4D11-AF44-6CF4FB97FCA6}" type="parTrans" cxnId="{B85B5CE3-66F7-4FC5-839C-07CEC0BB6C9D}">
      <dgm:prSet/>
      <dgm:spPr/>
      <dgm:t>
        <a:bodyPr/>
        <a:lstStyle/>
        <a:p>
          <a:endParaRPr lang="zh-TW" altLang="en-US"/>
        </a:p>
      </dgm:t>
    </dgm:pt>
    <dgm:pt modelId="{372AA768-4FBB-4484-B3EE-E19374963DA0}" type="sibTrans" cxnId="{B85B5CE3-66F7-4FC5-839C-07CEC0BB6C9D}">
      <dgm:prSet/>
      <dgm:spPr/>
      <dgm:t>
        <a:bodyPr/>
        <a:lstStyle/>
        <a:p>
          <a:endParaRPr lang="zh-TW" altLang="en-US"/>
        </a:p>
      </dgm:t>
    </dgm:pt>
    <dgm:pt modelId="{6BEB0439-0A48-416C-89DF-04E006FC96AD}">
      <dgm:prSet phldrT="[文字]" custT="1"/>
      <dgm:spPr/>
      <dgm:t>
        <a:bodyPr/>
        <a:lstStyle/>
        <a:p>
          <a:pPr>
            <a:lnSpc>
              <a:spcPts val="1300"/>
            </a:lnSpc>
          </a:pPr>
          <a:r>
            <a:rPr lang="zh-TW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犯罪及被害預防宣導</a:t>
          </a:r>
          <a:r>
            <a:rPr lang="en-US" altLang="zh-TW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(</a:t>
          </a:r>
          <a:r>
            <a:rPr lang="zh-TW" altLang="en-US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法律及民生座談</a:t>
          </a:r>
          <a:r>
            <a:rPr lang="en-US" altLang="zh-TW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)</a:t>
          </a:r>
          <a:endParaRPr lang="zh-TW" altLang="en-US" sz="1200" dirty="0"/>
        </a:p>
      </dgm:t>
    </dgm:pt>
    <dgm:pt modelId="{50802EAF-FACF-4C1C-AF2E-F5FE4217ED43}" type="parTrans" cxnId="{6DD7ACCA-F295-4010-B942-039B2CABFF14}">
      <dgm:prSet/>
      <dgm:spPr/>
      <dgm:t>
        <a:bodyPr/>
        <a:lstStyle/>
        <a:p>
          <a:endParaRPr lang="zh-TW" altLang="en-US"/>
        </a:p>
      </dgm:t>
    </dgm:pt>
    <dgm:pt modelId="{9E1E58E9-43A2-48F3-8F95-65B2AEF0DBDB}" type="sibTrans" cxnId="{6DD7ACCA-F295-4010-B942-039B2CABFF14}">
      <dgm:prSet/>
      <dgm:spPr/>
      <dgm:t>
        <a:bodyPr/>
        <a:lstStyle/>
        <a:p>
          <a:endParaRPr lang="zh-TW" altLang="en-US"/>
        </a:p>
      </dgm:t>
    </dgm:pt>
    <dgm:pt modelId="{2D29491F-E0EA-43C7-8D5F-424252AD0A03}">
      <dgm:prSet phldrT="[文字]" custT="1"/>
      <dgm:spPr/>
      <dgm:t>
        <a:bodyPr/>
        <a:lstStyle/>
        <a:p>
          <a:r>
            <a:rPr lang="zh-TW" altLang="en-US" sz="1200" baseline="0" dirty="0" smtClean="0">
              <a:latin typeface="微軟正黑體" pitchFamily="34" charset="-120"/>
              <a:ea typeface="微軟正黑體" pitchFamily="34" charset="-120"/>
            </a:rPr>
            <a:t>法律諮詢服務</a:t>
          </a:r>
          <a:r>
            <a:rPr lang="en-US" altLang="zh-TW" sz="1200" baseline="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200" baseline="0" dirty="0" smtClean="0">
              <a:latin typeface="微軟正黑體" pitchFamily="34" charset="-120"/>
              <a:ea typeface="微軟正黑體" pitchFamily="34" charset="-120"/>
            </a:rPr>
            <a:t>含法律扶助</a:t>
          </a:r>
          <a:r>
            <a:rPr lang="en-US" altLang="zh-TW" sz="1200" baseline="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200" baseline="0" dirty="0"/>
        </a:p>
      </dgm:t>
    </dgm:pt>
    <dgm:pt modelId="{EB6A598A-9FB2-481F-B8BF-9AB5F02BB37E}" type="parTrans" cxnId="{DA1775A8-C04A-4E35-982C-39CBA27E3DC9}">
      <dgm:prSet/>
      <dgm:spPr/>
      <dgm:t>
        <a:bodyPr/>
        <a:lstStyle/>
        <a:p>
          <a:endParaRPr lang="zh-TW" altLang="en-US"/>
        </a:p>
      </dgm:t>
    </dgm:pt>
    <dgm:pt modelId="{F9A576EA-45C3-485C-B56C-B6D5CEFAF112}" type="sibTrans" cxnId="{DA1775A8-C04A-4E35-982C-39CBA27E3DC9}">
      <dgm:prSet/>
      <dgm:spPr/>
      <dgm:t>
        <a:bodyPr/>
        <a:lstStyle/>
        <a:p>
          <a:endParaRPr lang="zh-TW" altLang="en-US"/>
        </a:p>
      </dgm:t>
    </dgm:pt>
    <dgm:pt modelId="{D1482E38-63B6-4CE8-959C-1829BAF24785}">
      <dgm:prSet phldrT="[文字]" custT="1"/>
      <dgm:spPr/>
      <dgm:t>
        <a:bodyPr/>
        <a:lstStyle/>
        <a:p>
          <a:r>
            <a:rPr lang="zh-TW" altLang="en-US" sz="1200" b="0" baseline="0" dirty="0" smtClean="0">
              <a:latin typeface="微軟正黑體" pitchFamily="34" charset="-120"/>
              <a:ea typeface="微軟正黑體" pitchFamily="34" charset="-120"/>
            </a:rPr>
            <a:t>更生人心情故事歌唱比賽</a:t>
          </a:r>
          <a:endParaRPr lang="zh-TW" altLang="en-US" sz="1200" baseline="0" dirty="0"/>
        </a:p>
      </dgm:t>
    </dgm:pt>
    <dgm:pt modelId="{8402B6D3-7D7D-4304-88AB-80DA43DCF4EF}" type="parTrans" cxnId="{888A064B-6EEA-40BE-A830-17A0D5FE0FC1}">
      <dgm:prSet/>
      <dgm:spPr/>
      <dgm:t>
        <a:bodyPr/>
        <a:lstStyle/>
        <a:p>
          <a:endParaRPr lang="zh-TW" altLang="en-US"/>
        </a:p>
      </dgm:t>
    </dgm:pt>
    <dgm:pt modelId="{82B7D53F-D2FA-4D85-93B6-718124A36420}" type="sibTrans" cxnId="{888A064B-6EEA-40BE-A830-17A0D5FE0FC1}">
      <dgm:prSet/>
      <dgm:spPr/>
      <dgm:t>
        <a:bodyPr/>
        <a:lstStyle/>
        <a:p>
          <a:endParaRPr lang="zh-TW" altLang="en-US"/>
        </a:p>
      </dgm:t>
    </dgm:pt>
    <dgm:pt modelId="{47A4A6A9-F703-48D0-953B-52350C20AF7C}">
      <dgm:prSet custT="1"/>
      <dgm:spPr/>
      <dgm:t>
        <a:bodyPr/>
        <a:lstStyle/>
        <a:p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弱勢青少年關懷品格營隊</a:t>
          </a:r>
          <a:endParaRPr lang="zh-TW" altLang="en-US" sz="1200" baseline="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874A4B01-E4CE-4CDB-A79D-42453586B82C}" type="parTrans" cxnId="{31C15099-79F3-49E4-9C9E-903CC9DED992}">
      <dgm:prSet/>
      <dgm:spPr/>
      <dgm:t>
        <a:bodyPr/>
        <a:lstStyle/>
        <a:p>
          <a:endParaRPr lang="zh-TW" altLang="en-US"/>
        </a:p>
      </dgm:t>
    </dgm:pt>
    <dgm:pt modelId="{90FAAED6-DEE4-407F-922C-DBA47610BB83}" type="sibTrans" cxnId="{31C15099-79F3-49E4-9C9E-903CC9DED992}">
      <dgm:prSet/>
      <dgm:spPr/>
      <dgm:t>
        <a:bodyPr/>
        <a:lstStyle/>
        <a:p>
          <a:endParaRPr lang="zh-TW" altLang="en-US"/>
        </a:p>
      </dgm:t>
    </dgm:pt>
    <dgm:pt modelId="{9107FCFB-4197-46CD-B9DE-F76F4198B430}">
      <dgm:prSet custT="1"/>
      <dgm:spPr/>
      <dgm:t>
        <a:bodyPr/>
        <a:lstStyle/>
        <a:p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校園人權法治教育宣講</a:t>
          </a:r>
          <a:endParaRPr lang="en-US" altLang="zh-TW" sz="1200" baseline="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</dgm:t>
    </dgm:pt>
    <dgm:pt modelId="{60F0265C-0F86-462C-91C8-0E09E9177937}" type="parTrans" cxnId="{45992A5D-A7E5-4786-A93C-8C9C242985BC}">
      <dgm:prSet/>
      <dgm:spPr/>
      <dgm:t>
        <a:bodyPr/>
        <a:lstStyle/>
        <a:p>
          <a:endParaRPr lang="zh-TW" altLang="en-US"/>
        </a:p>
      </dgm:t>
    </dgm:pt>
    <dgm:pt modelId="{A6175A51-8191-4D24-A9C0-EBCCF26231BF}" type="sibTrans" cxnId="{45992A5D-A7E5-4786-A93C-8C9C242985BC}">
      <dgm:prSet/>
      <dgm:spPr/>
      <dgm:t>
        <a:bodyPr/>
        <a:lstStyle/>
        <a:p>
          <a:endParaRPr lang="zh-TW" altLang="en-US"/>
        </a:p>
      </dgm:t>
    </dgm:pt>
    <dgm:pt modelId="{9A29C696-ABBA-4E4D-9ECF-11961B167A31}">
      <dgm:prSet custT="1"/>
      <dgm:spPr/>
      <dgm:t>
        <a:bodyPr/>
        <a:lstStyle/>
        <a:p>
          <a:r>
            <a:rPr lang="zh-TW" altLang="en-US" sz="1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rPr>
            <a:t>法治、品格、生命教育營隊</a:t>
          </a:r>
          <a:endParaRPr lang="zh-TW" altLang="en-US" sz="1200" baseline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66E505C-8AE6-4D59-BED8-EAD558B42A77}" type="parTrans" cxnId="{CABD25DA-5A45-42C6-AEAE-6F376FA6A042}">
      <dgm:prSet/>
      <dgm:spPr/>
      <dgm:t>
        <a:bodyPr/>
        <a:lstStyle/>
        <a:p>
          <a:endParaRPr lang="zh-TW" altLang="en-US"/>
        </a:p>
      </dgm:t>
    </dgm:pt>
    <dgm:pt modelId="{050D28FB-A69C-4788-B0E6-0B93BC53C9A5}" type="sibTrans" cxnId="{CABD25DA-5A45-42C6-AEAE-6F376FA6A042}">
      <dgm:prSet/>
      <dgm:spPr/>
      <dgm:t>
        <a:bodyPr/>
        <a:lstStyle/>
        <a:p>
          <a:endParaRPr lang="zh-TW" altLang="en-US"/>
        </a:p>
      </dgm:t>
    </dgm:pt>
    <dgm:pt modelId="{D7F1DC2C-5BC4-4180-B415-50576B6AA5A3}">
      <dgm:prSet phldrT="[文字]" custT="1"/>
      <dgm:spPr/>
      <dgm:t>
        <a:bodyPr anchor="ctr" anchorCtr="0"/>
        <a:lstStyle/>
        <a:p>
          <a:pPr>
            <a:lnSpc>
              <a:spcPts val="1300"/>
            </a:lnSpc>
          </a:pPr>
          <a:r>
            <a:rPr lang="zh-TW" altLang="en-US" sz="1200" dirty="0" smtClean="0"/>
            <a:t>彰化法扶、彰化地檢、衛生局、縣警局、教育處及各據點</a:t>
          </a:r>
          <a:endParaRPr lang="zh-TW" altLang="en-US" sz="1200" dirty="0"/>
        </a:p>
      </dgm:t>
    </dgm:pt>
    <dgm:pt modelId="{11614692-79E2-4E86-9BBD-EF002B541E8A}" type="parTrans" cxnId="{50A571AE-9E74-484C-8DE6-6D9388DFC47C}">
      <dgm:prSet/>
      <dgm:spPr/>
      <dgm:t>
        <a:bodyPr/>
        <a:lstStyle/>
        <a:p>
          <a:endParaRPr lang="zh-TW" altLang="en-US"/>
        </a:p>
      </dgm:t>
    </dgm:pt>
    <dgm:pt modelId="{3851FDCC-4B52-41F6-A967-7AA3E4A58EDA}" type="sibTrans" cxnId="{50A571AE-9E74-484C-8DE6-6D9388DFC47C}">
      <dgm:prSet/>
      <dgm:spPr/>
      <dgm:t>
        <a:bodyPr/>
        <a:lstStyle/>
        <a:p>
          <a:endParaRPr lang="zh-TW" altLang="en-US"/>
        </a:p>
      </dgm:t>
    </dgm:pt>
    <dgm:pt modelId="{905A156B-1E36-48AA-9167-3CD16C0B9E72}">
      <dgm:prSet phldrT="[文字]" custT="1"/>
      <dgm:spPr/>
      <dgm:t>
        <a:bodyPr/>
        <a:lstStyle/>
        <a:p>
          <a:r>
            <a:rPr lang="zh-TW" altLang="en-US" sz="1200" baseline="0" dirty="0" smtClean="0"/>
            <a:t>彰化法扶及各據點</a:t>
          </a:r>
          <a:endParaRPr lang="zh-TW" altLang="en-US" sz="1200" baseline="0" dirty="0"/>
        </a:p>
      </dgm:t>
    </dgm:pt>
    <dgm:pt modelId="{C6E43E3C-552A-425E-950A-DA58ABF0B1F7}" type="parTrans" cxnId="{81471D66-8C0F-4D40-ADC5-92F314246A30}">
      <dgm:prSet/>
      <dgm:spPr/>
      <dgm:t>
        <a:bodyPr/>
        <a:lstStyle/>
        <a:p>
          <a:endParaRPr lang="zh-TW" altLang="en-US"/>
        </a:p>
      </dgm:t>
    </dgm:pt>
    <dgm:pt modelId="{1A4F5F77-98D8-4DED-9DD6-8CDC97359EB1}" type="sibTrans" cxnId="{81471D66-8C0F-4D40-ADC5-92F314246A30}">
      <dgm:prSet/>
      <dgm:spPr/>
      <dgm:t>
        <a:bodyPr/>
        <a:lstStyle/>
        <a:p>
          <a:endParaRPr lang="zh-TW" altLang="en-US"/>
        </a:p>
      </dgm:t>
    </dgm:pt>
    <dgm:pt modelId="{DD288C33-B5B6-4DA4-810E-CD5A27A68398}">
      <dgm:prSet custT="1"/>
      <dgm:spPr/>
      <dgm:t>
        <a:bodyPr/>
        <a:lstStyle/>
        <a:p>
          <a:pPr>
            <a:lnSpc>
              <a:spcPts val="1300"/>
            </a:lnSpc>
          </a:pPr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彰化縣政府教育處、法治處及彰化縣律師公會、</a:t>
          </a:r>
          <a:endParaRPr lang="en-US" altLang="zh-TW" sz="1200" baseline="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  <a:p>
          <a:pPr>
            <a:lnSpc>
              <a:spcPts val="1300"/>
            </a:lnSpc>
          </a:pPr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彰化縣國小</a:t>
          </a:r>
          <a:r>
            <a:rPr lang="en-US" altLang="zh-TW" sz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10</a:t>
          </a:r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所</a:t>
          </a:r>
          <a:endParaRPr lang="en-US" altLang="zh-TW" sz="1200" baseline="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</dgm:t>
    </dgm:pt>
    <dgm:pt modelId="{0D657B6D-DCFC-4D80-90F6-ABE10D7FE3ED}" type="parTrans" cxnId="{782D7F39-6624-43DC-B280-527936EFDDB9}">
      <dgm:prSet/>
      <dgm:spPr/>
      <dgm:t>
        <a:bodyPr/>
        <a:lstStyle/>
        <a:p>
          <a:endParaRPr lang="zh-TW" altLang="en-US"/>
        </a:p>
      </dgm:t>
    </dgm:pt>
    <dgm:pt modelId="{DA4C697E-0116-4EFE-A45B-1E96C76AFC49}" type="sibTrans" cxnId="{782D7F39-6624-43DC-B280-527936EFDDB9}">
      <dgm:prSet/>
      <dgm:spPr/>
      <dgm:t>
        <a:bodyPr/>
        <a:lstStyle/>
        <a:p>
          <a:endParaRPr lang="zh-TW" altLang="en-US"/>
        </a:p>
      </dgm:t>
    </dgm:pt>
    <dgm:pt modelId="{0123B3A5-C80F-4AE7-97D3-94219143CDC6}">
      <dgm:prSet custT="1"/>
      <dgm:spPr/>
      <dgm:t>
        <a:bodyPr/>
        <a:lstStyle/>
        <a:p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</a:rPr>
            <a:t>員林愛加倍社區發展協會</a:t>
          </a:r>
          <a:endParaRPr lang="zh-TW" altLang="en-US" sz="1200" baseline="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DEBDDF0-11FB-4E1D-BFFA-FBFC92D6D932}" type="parTrans" cxnId="{54D82B8F-A0F0-4A63-A17D-16B1D7FE94E0}">
      <dgm:prSet/>
      <dgm:spPr/>
      <dgm:t>
        <a:bodyPr/>
        <a:lstStyle/>
        <a:p>
          <a:endParaRPr lang="zh-TW" altLang="en-US"/>
        </a:p>
      </dgm:t>
    </dgm:pt>
    <dgm:pt modelId="{6547B433-6096-42B0-9C55-606D6223CB25}" type="sibTrans" cxnId="{54D82B8F-A0F0-4A63-A17D-16B1D7FE94E0}">
      <dgm:prSet/>
      <dgm:spPr/>
      <dgm:t>
        <a:bodyPr/>
        <a:lstStyle/>
        <a:p>
          <a:endParaRPr lang="zh-TW" altLang="en-US"/>
        </a:p>
      </dgm:t>
    </dgm:pt>
    <dgm:pt modelId="{E8D35BB4-0B87-4996-B8A4-78C931DD5276}">
      <dgm:prSet phldrT="[文字]" custT="1"/>
      <dgm:spPr/>
      <dgm:t>
        <a:bodyPr/>
        <a:lstStyle/>
        <a:p>
          <a:r>
            <a:rPr lang="zh-TW" altLang="en-US" sz="1200" baseline="0" dirty="0" smtClean="0"/>
            <a:t>轉介服務</a:t>
          </a:r>
          <a:endParaRPr lang="zh-TW" altLang="en-US" sz="1200" baseline="0" dirty="0"/>
        </a:p>
      </dgm:t>
    </dgm:pt>
    <dgm:pt modelId="{76CBB6BB-FCDD-4DF7-9CC1-F320F6F20BDD}" type="parTrans" cxnId="{9D41AC7F-9A3C-4793-B1E5-1EC0BFD57E66}">
      <dgm:prSet/>
      <dgm:spPr/>
      <dgm:t>
        <a:bodyPr/>
        <a:lstStyle/>
        <a:p>
          <a:endParaRPr lang="zh-TW" altLang="en-US"/>
        </a:p>
      </dgm:t>
    </dgm:pt>
    <dgm:pt modelId="{B948A28E-8EA0-4C17-BA2E-964DB8693A6C}" type="sibTrans" cxnId="{9D41AC7F-9A3C-4793-B1E5-1EC0BFD57E66}">
      <dgm:prSet/>
      <dgm:spPr/>
      <dgm:t>
        <a:bodyPr/>
        <a:lstStyle/>
        <a:p>
          <a:endParaRPr lang="zh-TW" altLang="en-US"/>
        </a:p>
      </dgm:t>
    </dgm:pt>
    <dgm:pt modelId="{BDA4141D-52BF-4071-9F55-324492BAF138}">
      <dgm:prSet custT="1"/>
      <dgm:spPr/>
      <dgm:t>
        <a:bodyPr/>
        <a:lstStyle/>
        <a:p>
          <a:r>
            <a:rPr lang="zh-TW" altLang="en-US" sz="1200" baseline="0" dirty="0" smtClean="0">
              <a:solidFill>
                <a:schemeClr val="tx1">
                  <a:lumMod val="85000"/>
                  <a:lumOff val="15000"/>
                </a:schemeClr>
              </a:solidFill>
            </a:rPr>
            <a:t>彰化市復興社區、彰化縣原住民文化館、兒童學苑、更生保護會、犯保協會</a:t>
          </a:r>
          <a:endParaRPr lang="zh-TW" altLang="en-US" sz="1200" baseline="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D97E0E5-C6DA-46BC-93B4-16DBD657E065}" type="parTrans" cxnId="{EDCE2512-02E6-4B38-AF49-76949F88E5F6}">
      <dgm:prSet/>
      <dgm:spPr/>
      <dgm:t>
        <a:bodyPr/>
        <a:lstStyle/>
        <a:p>
          <a:endParaRPr lang="zh-TW" altLang="en-US"/>
        </a:p>
      </dgm:t>
    </dgm:pt>
    <dgm:pt modelId="{23C5763E-0FF8-458B-8AF2-DB1361CC74E2}" type="sibTrans" cxnId="{EDCE2512-02E6-4B38-AF49-76949F88E5F6}">
      <dgm:prSet/>
      <dgm:spPr/>
      <dgm:t>
        <a:bodyPr/>
        <a:lstStyle/>
        <a:p>
          <a:endParaRPr lang="zh-TW" altLang="en-US"/>
        </a:p>
      </dgm:t>
    </dgm:pt>
    <dgm:pt modelId="{597E1274-F8A0-42AE-A7E3-C3DC3D9399F9}">
      <dgm:prSet custT="1"/>
      <dgm:spPr/>
      <dgm:t>
        <a:bodyPr/>
        <a:lstStyle/>
        <a:p>
          <a:pPr>
            <a:lnSpc>
              <a:spcPts val="1200"/>
            </a:lnSpc>
          </a:pPr>
          <a:r>
            <a:rPr lang="zh-TW" altLang="en-US" sz="1200" dirty="0" smtClean="0"/>
            <a:t>彰化縣毒品危害防制中心、中區就業服務中心、員林就業服務站、彰化就業服務站、彰化縣觀護志工協進會、財團法人台灣更生保護會彰化分會、財團法人犯罪被害人保護協會臺灣彰化分會</a:t>
          </a:r>
          <a:endParaRPr lang="zh-TW" altLang="en-US" sz="1200" dirty="0"/>
        </a:p>
      </dgm:t>
    </dgm:pt>
    <dgm:pt modelId="{BB3A23EE-46D3-45CD-8C0C-B6DA29FC1516}" type="parTrans" cxnId="{882B89F4-E066-4ED1-A511-484AD55FA59A}">
      <dgm:prSet/>
      <dgm:spPr/>
      <dgm:t>
        <a:bodyPr/>
        <a:lstStyle/>
        <a:p>
          <a:endParaRPr lang="zh-TW" altLang="en-US"/>
        </a:p>
      </dgm:t>
    </dgm:pt>
    <dgm:pt modelId="{8EF9C925-F665-4C67-AF87-E2BFB44BC9E8}" type="sibTrans" cxnId="{882B89F4-E066-4ED1-A511-484AD55FA59A}">
      <dgm:prSet/>
      <dgm:spPr/>
      <dgm:t>
        <a:bodyPr/>
        <a:lstStyle/>
        <a:p>
          <a:endParaRPr lang="zh-TW" altLang="en-US"/>
        </a:p>
      </dgm:t>
    </dgm:pt>
    <dgm:pt modelId="{0D6B2702-A17E-4C4F-B33A-B167909DC8F6}">
      <dgm:prSet custT="1"/>
      <dgm:spPr/>
      <dgm:t>
        <a:bodyPr/>
        <a:lstStyle/>
        <a:p>
          <a:r>
            <a:rPr lang="zh-TW" altLang="en-US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教育處、彰化縣童軍團、清水巖童軍營地、</a:t>
          </a:r>
          <a:r>
            <a:rPr lang="en-US" altLang="zh-TW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10</a:t>
          </a:r>
          <a:r>
            <a:rPr lang="zh-TW" altLang="en-US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社區</a:t>
          </a:r>
          <a:r>
            <a:rPr lang="en-US" altLang="zh-TW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/18</a:t>
          </a:r>
          <a:r>
            <a:rPr lang="zh-TW" altLang="en-US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社區</a:t>
          </a:r>
          <a:r>
            <a:rPr lang="en-US" altLang="zh-TW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(</a:t>
          </a:r>
          <a:r>
            <a:rPr lang="zh-TW" altLang="en-US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含各據點</a:t>
          </a:r>
          <a:r>
            <a:rPr lang="en-US" altLang="zh-TW" sz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)</a:t>
          </a:r>
          <a:endParaRPr lang="zh-TW" altLang="en-US" sz="1200" baseline="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D2A4019-E026-4F9C-B119-C32209A56FD7}" type="sibTrans" cxnId="{C57A504A-C1A4-42C4-A298-3E74424C43B5}">
      <dgm:prSet/>
      <dgm:spPr/>
      <dgm:t>
        <a:bodyPr/>
        <a:lstStyle/>
        <a:p>
          <a:endParaRPr lang="zh-TW" altLang="en-US"/>
        </a:p>
      </dgm:t>
    </dgm:pt>
    <dgm:pt modelId="{7DF1A96D-B8DB-4A10-AD0B-FEA0A3AEBC6B}" type="parTrans" cxnId="{C57A504A-C1A4-42C4-A298-3E74424C43B5}">
      <dgm:prSet/>
      <dgm:spPr/>
      <dgm:t>
        <a:bodyPr/>
        <a:lstStyle/>
        <a:p>
          <a:endParaRPr lang="zh-TW" altLang="en-US"/>
        </a:p>
      </dgm:t>
    </dgm:pt>
    <dgm:pt modelId="{1376C800-2DF0-4C1F-83B2-8D9C43E3191F}" type="pres">
      <dgm:prSet presAssocID="{893F7F86-706C-4218-9F22-AA28FD285B0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0D9EA88-C698-4767-A4BE-5EA1BFECDD56}" type="pres">
      <dgm:prSet presAssocID="{E85458F2-7FAC-4A8B-8E04-445D660C64E1}" presName="root1" presStyleCnt="0"/>
      <dgm:spPr/>
    </dgm:pt>
    <dgm:pt modelId="{F8E5C0B1-EC69-4D67-B8F1-E1406395D895}" type="pres">
      <dgm:prSet presAssocID="{E85458F2-7FAC-4A8B-8E04-445D660C64E1}" presName="LevelOneTextNode" presStyleLbl="node0" presStyleIdx="0" presStyleCnt="1" custScaleX="48740" custScaleY="527083" custLinFactX="-23234" custLinFactNeighborX="-100000" custLinFactNeighborY="448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0BB1225-3895-4472-B359-FC9CE2A9F0DC}" type="pres">
      <dgm:prSet presAssocID="{E85458F2-7FAC-4A8B-8E04-445D660C64E1}" presName="level2hierChild" presStyleCnt="0"/>
      <dgm:spPr/>
    </dgm:pt>
    <dgm:pt modelId="{B9994E03-D328-4E4D-B2EC-6F10F669E677}" type="pres">
      <dgm:prSet presAssocID="{50802EAF-FACF-4C1C-AF2E-F5FE4217ED43}" presName="conn2-1" presStyleLbl="parChTrans1D2" presStyleIdx="0" presStyleCnt="7"/>
      <dgm:spPr/>
      <dgm:t>
        <a:bodyPr/>
        <a:lstStyle/>
        <a:p>
          <a:endParaRPr lang="zh-TW" altLang="en-US"/>
        </a:p>
      </dgm:t>
    </dgm:pt>
    <dgm:pt modelId="{AFCF4254-10AA-4EB8-8F30-47800ED4273C}" type="pres">
      <dgm:prSet presAssocID="{50802EAF-FACF-4C1C-AF2E-F5FE4217ED43}" presName="connTx" presStyleLbl="parChTrans1D2" presStyleIdx="0" presStyleCnt="7"/>
      <dgm:spPr/>
      <dgm:t>
        <a:bodyPr/>
        <a:lstStyle/>
        <a:p>
          <a:endParaRPr lang="zh-TW" altLang="en-US"/>
        </a:p>
      </dgm:t>
    </dgm:pt>
    <dgm:pt modelId="{F8730C4B-AB1B-48F5-BCD6-752383A653F0}" type="pres">
      <dgm:prSet presAssocID="{6BEB0439-0A48-416C-89DF-04E006FC96AD}" presName="root2" presStyleCnt="0"/>
      <dgm:spPr/>
    </dgm:pt>
    <dgm:pt modelId="{5A77F18B-C24E-4AD6-8329-C1ED0067865F}" type="pres">
      <dgm:prSet presAssocID="{6BEB0439-0A48-416C-89DF-04E006FC96AD}" presName="LevelTwoTextNode" presStyleLbl="node2" presStyleIdx="0" presStyleCnt="7" custScaleX="227584" custScaleY="7529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97CA99C-4D5C-4BA9-B86E-0AB877587EAA}" type="pres">
      <dgm:prSet presAssocID="{6BEB0439-0A48-416C-89DF-04E006FC96AD}" presName="level3hierChild" presStyleCnt="0"/>
      <dgm:spPr/>
    </dgm:pt>
    <dgm:pt modelId="{FCC1B28E-CAFF-488E-8CDD-93EBE3FDEB29}" type="pres">
      <dgm:prSet presAssocID="{11614692-79E2-4E86-9BBD-EF002B541E8A}" presName="conn2-1" presStyleLbl="parChTrans1D3" presStyleIdx="0" presStyleCnt="7"/>
      <dgm:spPr/>
      <dgm:t>
        <a:bodyPr/>
        <a:lstStyle/>
        <a:p>
          <a:endParaRPr lang="zh-TW" altLang="en-US"/>
        </a:p>
      </dgm:t>
    </dgm:pt>
    <dgm:pt modelId="{613B8B51-8CEE-4661-845E-292B7873B345}" type="pres">
      <dgm:prSet presAssocID="{11614692-79E2-4E86-9BBD-EF002B541E8A}" presName="connTx" presStyleLbl="parChTrans1D3" presStyleIdx="0" presStyleCnt="7"/>
      <dgm:spPr/>
      <dgm:t>
        <a:bodyPr/>
        <a:lstStyle/>
        <a:p>
          <a:endParaRPr lang="zh-TW" altLang="en-US"/>
        </a:p>
      </dgm:t>
    </dgm:pt>
    <dgm:pt modelId="{DC70A11F-3E21-49BA-8B0C-6801A76C5725}" type="pres">
      <dgm:prSet presAssocID="{D7F1DC2C-5BC4-4180-B415-50576B6AA5A3}" presName="root2" presStyleCnt="0"/>
      <dgm:spPr/>
    </dgm:pt>
    <dgm:pt modelId="{371F52FE-4464-46AB-9D66-8DA707CAC215}" type="pres">
      <dgm:prSet presAssocID="{D7F1DC2C-5BC4-4180-B415-50576B6AA5A3}" presName="LevelTwoTextNode" presStyleLbl="node3" presStyleIdx="0" presStyleCnt="7" custScaleX="2876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59A2F37-A7D3-474D-BEB4-84AA4D120B6B}" type="pres">
      <dgm:prSet presAssocID="{D7F1DC2C-5BC4-4180-B415-50576B6AA5A3}" presName="level3hierChild" presStyleCnt="0"/>
      <dgm:spPr/>
    </dgm:pt>
    <dgm:pt modelId="{5D57AA6F-3465-459F-8650-32DF67FC2FA4}" type="pres">
      <dgm:prSet presAssocID="{EB6A598A-9FB2-481F-B8BF-9AB5F02BB37E}" presName="conn2-1" presStyleLbl="parChTrans1D2" presStyleIdx="1" presStyleCnt="7"/>
      <dgm:spPr/>
      <dgm:t>
        <a:bodyPr/>
        <a:lstStyle/>
        <a:p>
          <a:endParaRPr lang="zh-TW" altLang="en-US"/>
        </a:p>
      </dgm:t>
    </dgm:pt>
    <dgm:pt modelId="{78BA44CE-4058-46BD-88AA-0F67D9BD7827}" type="pres">
      <dgm:prSet presAssocID="{EB6A598A-9FB2-481F-B8BF-9AB5F02BB37E}" presName="connTx" presStyleLbl="parChTrans1D2" presStyleIdx="1" presStyleCnt="7"/>
      <dgm:spPr/>
      <dgm:t>
        <a:bodyPr/>
        <a:lstStyle/>
        <a:p>
          <a:endParaRPr lang="zh-TW" altLang="en-US"/>
        </a:p>
      </dgm:t>
    </dgm:pt>
    <dgm:pt modelId="{8803DF28-65E0-4CB8-AA01-2321E4EE3502}" type="pres">
      <dgm:prSet presAssocID="{2D29491F-E0EA-43C7-8D5F-424252AD0A03}" presName="root2" presStyleCnt="0"/>
      <dgm:spPr/>
    </dgm:pt>
    <dgm:pt modelId="{B53C0DF5-07F5-42CB-98E1-41935AD63D13}" type="pres">
      <dgm:prSet presAssocID="{2D29491F-E0EA-43C7-8D5F-424252AD0A03}" presName="LevelTwoTextNode" presStyleLbl="node2" presStyleIdx="1" presStyleCnt="7" custScaleX="22758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0CA3767-7877-43C3-ACD9-A22D8DCA5571}" type="pres">
      <dgm:prSet presAssocID="{2D29491F-E0EA-43C7-8D5F-424252AD0A03}" presName="level3hierChild" presStyleCnt="0"/>
      <dgm:spPr/>
    </dgm:pt>
    <dgm:pt modelId="{7969AB89-B374-46E9-9FF3-82C567F4BB5D}" type="pres">
      <dgm:prSet presAssocID="{C6E43E3C-552A-425E-950A-DA58ABF0B1F7}" presName="conn2-1" presStyleLbl="parChTrans1D3" presStyleIdx="1" presStyleCnt="7"/>
      <dgm:spPr/>
      <dgm:t>
        <a:bodyPr/>
        <a:lstStyle/>
        <a:p>
          <a:endParaRPr lang="zh-TW" altLang="en-US"/>
        </a:p>
      </dgm:t>
    </dgm:pt>
    <dgm:pt modelId="{71164FDD-FD63-4F40-A559-2AB881EAB818}" type="pres">
      <dgm:prSet presAssocID="{C6E43E3C-552A-425E-950A-DA58ABF0B1F7}" presName="connTx" presStyleLbl="parChTrans1D3" presStyleIdx="1" presStyleCnt="7"/>
      <dgm:spPr/>
      <dgm:t>
        <a:bodyPr/>
        <a:lstStyle/>
        <a:p>
          <a:endParaRPr lang="zh-TW" altLang="en-US"/>
        </a:p>
      </dgm:t>
    </dgm:pt>
    <dgm:pt modelId="{743BD144-00B1-4734-AA6C-1A372CEFD483}" type="pres">
      <dgm:prSet presAssocID="{905A156B-1E36-48AA-9167-3CD16C0B9E72}" presName="root2" presStyleCnt="0"/>
      <dgm:spPr/>
    </dgm:pt>
    <dgm:pt modelId="{BFCDD7EE-8ECE-4F64-AD6B-1E3F7AF1873A}" type="pres">
      <dgm:prSet presAssocID="{905A156B-1E36-48AA-9167-3CD16C0B9E72}" presName="LevelTwoTextNode" presStyleLbl="node3" presStyleIdx="1" presStyleCnt="7" custScaleX="2876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D1F91A2-0D82-4D47-B48D-31875573A855}" type="pres">
      <dgm:prSet presAssocID="{905A156B-1E36-48AA-9167-3CD16C0B9E72}" presName="level3hierChild" presStyleCnt="0"/>
      <dgm:spPr/>
    </dgm:pt>
    <dgm:pt modelId="{B5B78A66-7B28-4EDB-91F1-8EBB5ECA622A}" type="pres">
      <dgm:prSet presAssocID="{60F0265C-0F86-462C-91C8-0E09E9177937}" presName="conn2-1" presStyleLbl="parChTrans1D2" presStyleIdx="2" presStyleCnt="7"/>
      <dgm:spPr/>
      <dgm:t>
        <a:bodyPr/>
        <a:lstStyle/>
        <a:p>
          <a:endParaRPr lang="zh-TW" altLang="en-US"/>
        </a:p>
      </dgm:t>
    </dgm:pt>
    <dgm:pt modelId="{D1D0D967-76B2-4A4E-A703-B0C3A269B0A0}" type="pres">
      <dgm:prSet presAssocID="{60F0265C-0F86-462C-91C8-0E09E9177937}" presName="connTx" presStyleLbl="parChTrans1D2" presStyleIdx="2" presStyleCnt="7"/>
      <dgm:spPr/>
      <dgm:t>
        <a:bodyPr/>
        <a:lstStyle/>
        <a:p>
          <a:endParaRPr lang="zh-TW" altLang="en-US"/>
        </a:p>
      </dgm:t>
    </dgm:pt>
    <dgm:pt modelId="{3A7D7F45-FB2A-4358-B82A-0EF55EB1852C}" type="pres">
      <dgm:prSet presAssocID="{9107FCFB-4197-46CD-B9DE-F76F4198B430}" presName="root2" presStyleCnt="0"/>
      <dgm:spPr/>
    </dgm:pt>
    <dgm:pt modelId="{145F7C13-C374-4567-BAD5-7454FDD3CA46}" type="pres">
      <dgm:prSet presAssocID="{9107FCFB-4197-46CD-B9DE-F76F4198B430}" presName="LevelTwoTextNode" presStyleLbl="node2" presStyleIdx="2" presStyleCnt="7" custScaleX="22758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122B333-CBC6-4F75-AA68-598AE5F7CC96}" type="pres">
      <dgm:prSet presAssocID="{9107FCFB-4197-46CD-B9DE-F76F4198B430}" presName="level3hierChild" presStyleCnt="0"/>
      <dgm:spPr/>
    </dgm:pt>
    <dgm:pt modelId="{530F1ACC-78A8-46D8-AE42-33A6A0FE6D9B}" type="pres">
      <dgm:prSet presAssocID="{0D657B6D-DCFC-4D80-90F6-ABE10D7FE3ED}" presName="conn2-1" presStyleLbl="parChTrans1D3" presStyleIdx="2" presStyleCnt="7"/>
      <dgm:spPr/>
      <dgm:t>
        <a:bodyPr/>
        <a:lstStyle/>
        <a:p>
          <a:endParaRPr lang="zh-TW" altLang="en-US"/>
        </a:p>
      </dgm:t>
    </dgm:pt>
    <dgm:pt modelId="{4717480C-7435-415D-B565-4B0AFB0DAB19}" type="pres">
      <dgm:prSet presAssocID="{0D657B6D-DCFC-4D80-90F6-ABE10D7FE3ED}" presName="connTx" presStyleLbl="parChTrans1D3" presStyleIdx="2" presStyleCnt="7"/>
      <dgm:spPr/>
      <dgm:t>
        <a:bodyPr/>
        <a:lstStyle/>
        <a:p>
          <a:endParaRPr lang="zh-TW" altLang="en-US"/>
        </a:p>
      </dgm:t>
    </dgm:pt>
    <dgm:pt modelId="{AC61B4F1-4FC5-4F55-8E2E-531C1AAE07CE}" type="pres">
      <dgm:prSet presAssocID="{DD288C33-B5B6-4DA4-810E-CD5A27A68398}" presName="root2" presStyleCnt="0"/>
      <dgm:spPr/>
    </dgm:pt>
    <dgm:pt modelId="{0FC32DAC-A55D-4878-B8BE-B9BB84792AB4}" type="pres">
      <dgm:prSet presAssocID="{DD288C33-B5B6-4DA4-810E-CD5A27A68398}" presName="LevelTwoTextNode" presStyleLbl="node3" presStyleIdx="2" presStyleCnt="7" custScaleX="2876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E7FEF03-8350-4288-9703-732298F60473}" type="pres">
      <dgm:prSet presAssocID="{DD288C33-B5B6-4DA4-810E-CD5A27A68398}" presName="level3hierChild" presStyleCnt="0"/>
      <dgm:spPr/>
    </dgm:pt>
    <dgm:pt modelId="{F1CDAA83-FA26-4285-AED4-7865AB91F585}" type="pres">
      <dgm:prSet presAssocID="{566E505C-8AE6-4D59-BED8-EAD558B42A77}" presName="conn2-1" presStyleLbl="parChTrans1D2" presStyleIdx="3" presStyleCnt="7"/>
      <dgm:spPr/>
      <dgm:t>
        <a:bodyPr/>
        <a:lstStyle/>
        <a:p>
          <a:endParaRPr lang="zh-TW" altLang="en-US"/>
        </a:p>
      </dgm:t>
    </dgm:pt>
    <dgm:pt modelId="{23AE02BA-F2B8-4C1F-9B77-551B77D7C9BE}" type="pres">
      <dgm:prSet presAssocID="{566E505C-8AE6-4D59-BED8-EAD558B42A77}" presName="connTx" presStyleLbl="parChTrans1D2" presStyleIdx="3" presStyleCnt="7"/>
      <dgm:spPr/>
      <dgm:t>
        <a:bodyPr/>
        <a:lstStyle/>
        <a:p>
          <a:endParaRPr lang="zh-TW" altLang="en-US"/>
        </a:p>
      </dgm:t>
    </dgm:pt>
    <dgm:pt modelId="{806B95B1-9200-475E-A96F-CE5E93389B8C}" type="pres">
      <dgm:prSet presAssocID="{9A29C696-ABBA-4E4D-9ECF-11961B167A31}" presName="root2" presStyleCnt="0"/>
      <dgm:spPr/>
    </dgm:pt>
    <dgm:pt modelId="{BE3097E2-B157-4846-98A9-2A15AB664DD3}" type="pres">
      <dgm:prSet presAssocID="{9A29C696-ABBA-4E4D-9ECF-11961B167A31}" presName="LevelTwoTextNode" presStyleLbl="node2" presStyleIdx="3" presStyleCnt="7" custScaleX="22758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BF5F261-B59A-41CB-8AC6-39424CFA1B6C}" type="pres">
      <dgm:prSet presAssocID="{9A29C696-ABBA-4E4D-9ECF-11961B167A31}" presName="level3hierChild" presStyleCnt="0"/>
      <dgm:spPr/>
    </dgm:pt>
    <dgm:pt modelId="{9CF4F50F-2721-44CE-8D18-A3E47A60053F}" type="pres">
      <dgm:prSet presAssocID="{7DF1A96D-B8DB-4A10-AD0B-FEA0A3AEBC6B}" presName="conn2-1" presStyleLbl="parChTrans1D3" presStyleIdx="3" presStyleCnt="7"/>
      <dgm:spPr/>
      <dgm:t>
        <a:bodyPr/>
        <a:lstStyle/>
        <a:p>
          <a:endParaRPr lang="zh-TW" altLang="en-US"/>
        </a:p>
      </dgm:t>
    </dgm:pt>
    <dgm:pt modelId="{D5BF4554-1667-43E0-97E7-E2062CE654FF}" type="pres">
      <dgm:prSet presAssocID="{7DF1A96D-B8DB-4A10-AD0B-FEA0A3AEBC6B}" presName="connTx" presStyleLbl="parChTrans1D3" presStyleIdx="3" presStyleCnt="7"/>
      <dgm:spPr/>
      <dgm:t>
        <a:bodyPr/>
        <a:lstStyle/>
        <a:p>
          <a:endParaRPr lang="zh-TW" altLang="en-US"/>
        </a:p>
      </dgm:t>
    </dgm:pt>
    <dgm:pt modelId="{A86B5E7E-BAD1-428E-A392-B2E587624438}" type="pres">
      <dgm:prSet presAssocID="{0D6B2702-A17E-4C4F-B33A-B167909DC8F6}" presName="root2" presStyleCnt="0"/>
      <dgm:spPr/>
    </dgm:pt>
    <dgm:pt modelId="{FC12E69E-78E8-4724-B392-A32177AFBD93}" type="pres">
      <dgm:prSet presAssocID="{0D6B2702-A17E-4C4F-B33A-B167909DC8F6}" presName="LevelTwoTextNode" presStyleLbl="node3" presStyleIdx="3" presStyleCnt="7" custScaleX="2876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F3B0BD9-BB3E-4CC3-A023-E442BF37C46C}" type="pres">
      <dgm:prSet presAssocID="{0D6B2702-A17E-4C4F-B33A-B167909DC8F6}" presName="level3hierChild" presStyleCnt="0"/>
      <dgm:spPr/>
    </dgm:pt>
    <dgm:pt modelId="{3EB05411-CF8D-4191-9CFE-1ADC24D96D81}" type="pres">
      <dgm:prSet presAssocID="{874A4B01-E4CE-4CDB-A79D-42453586B82C}" presName="conn2-1" presStyleLbl="parChTrans1D2" presStyleIdx="4" presStyleCnt="7"/>
      <dgm:spPr/>
      <dgm:t>
        <a:bodyPr/>
        <a:lstStyle/>
        <a:p>
          <a:endParaRPr lang="zh-TW" altLang="en-US"/>
        </a:p>
      </dgm:t>
    </dgm:pt>
    <dgm:pt modelId="{8A3E17BE-AB52-433F-BACF-AEC2E0BA2CE9}" type="pres">
      <dgm:prSet presAssocID="{874A4B01-E4CE-4CDB-A79D-42453586B82C}" presName="connTx" presStyleLbl="parChTrans1D2" presStyleIdx="4" presStyleCnt="7"/>
      <dgm:spPr/>
      <dgm:t>
        <a:bodyPr/>
        <a:lstStyle/>
        <a:p>
          <a:endParaRPr lang="zh-TW" altLang="en-US"/>
        </a:p>
      </dgm:t>
    </dgm:pt>
    <dgm:pt modelId="{0C587EC3-CF04-4007-9D93-534FC5E6B200}" type="pres">
      <dgm:prSet presAssocID="{47A4A6A9-F703-48D0-953B-52350C20AF7C}" presName="root2" presStyleCnt="0"/>
      <dgm:spPr/>
    </dgm:pt>
    <dgm:pt modelId="{14D48FB3-C5A1-496F-9A3E-D0223D0AAAD1}" type="pres">
      <dgm:prSet presAssocID="{47A4A6A9-F703-48D0-953B-52350C20AF7C}" presName="LevelTwoTextNode" presStyleLbl="node2" presStyleIdx="4" presStyleCnt="7" custScaleX="22758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714DEE5-8771-4591-A6DF-444E12581E65}" type="pres">
      <dgm:prSet presAssocID="{47A4A6A9-F703-48D0-953B-52350C20AF7C}" presName="level3hierChild" presStyleCnt="0"/>
      <dgm:spPr/>
    </dgm:pt>
    <dgm:pt modelId="{5CEA8B0B-C2F5-4D2F-B6E2-364813BEFA23}" type="pres">
      <dgm:prSet presAssocID="{5DEBDDF0-11FB-4E1D-BFFA-FBFC92D6D932}" presName="conn2-1" presStyleLbl="parChTrans1D3" presStyleIdx="4" presStyleCnt="7"/>
      <dgm:spPr/>
      <dgm:t>
        <a:bodyPr/>
        <a:lstStyle/>
        <a:p>
          <a:endParaRPr lang="zh-TW" altLang="en-US"/>
        </a:p>
      </dgm:t>
    </dgm:pt>
    <dgm:pt modelId="{C3BB6158-3D9C-47C6-A189-0B7BA8C38CB6}" type="pres">
      <dgm:prSet presAssocID="{5DEBDDF0-11FB-4E1D-BFFA-FBFC92D6D932}" presName="connTx" presStyleLbl="parChTrans1D3" presStyleIdx="4" presStyleCnt="7"/>
      <dgm:spPr/>
      <dgm:t>
        <a:bodyPr/>
        <a:lstStyle/>
        <a:p>
          <a:endParaRPr lang="zh-TW" altLang="en-US"/>
        </a:p>
      </dgm:t>
    </dgm:pt>
    <dgm:pt modelId="{EEAF6B38-987B-44A7-BC64-2D9E78BEB89C}" type="pres">
      <dgm:prSet presAssocID="{0123B3A5-C80F-4AE7-97D3-94219143CDC6}" presName="root2" presStyleCnt="0"/>
      <dgm:spPr/>
    </dgm:pt>
    <dgm:pt modelId="{3F34F1FD-E8CD-407A-8E65-F3955AF96C6F}" type="pres">
      <dgm:prSet presAssocID="{0123B3A5-C80F-4AE7-97D3-94219143CDC6}" presName="LevelTwoTextNode" presStyleLbl="node3" presStyleIdx="4" presStyleCnt="7" custScaleX="2876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31B806C-F6A8-445A-9480-91AD58FE4E79}" type="pres">
      <dgm:prSet presAssocID="{0123B3A5-C80F-4AE7-97D3-94219143CDC6}" presName="level3hierChild" presStyleCnt="0"/>
      <dgm:spPr/>
    </dgm:pt>
    <dgm:pt modelId="{DF5580FA-5257-44EB-8BC1-6823412D8A1D}" type="pres">
      <dgm:prSet presAssocID="{8402B6D3-7D7D-4304-88AB-80DA43DCF4EF}" presName="conn2-1" presStyleLbl="parChTrans1D2" presStyleIdx="5" presStyleCnt="7"/>
      <dgm:spPr/>
      <dgm:t>
        <a:bodyPr/>
        <a:lstStyle/>
        <a:p>
          <a:endParaRPr lang="zh-TW" altLang="en-US"/>
        </a:p>
      </dgm:t>
    </dgm:pt>
    <dgm:pt modelId="{5E2C96B3-543D-405A-844B-FCD754B1E560}" type="pres">
      <dgm:prSet presAssocID="{8402B6D3-7D7D-4304-88AB-80DA43DCF4EF}" presName="connTx" presStyleLbl="parChTrans1D2" presStyleIdx="5" presStyleCnt="7"/>
      <dgm:spPr/>
      <dgm:t>
        <a:bodyPr/>
        <a:lstStyle/>
        <a:p>
          <a:endParaRPr lang="zh-TW" altLang="en-US"/>
        </a:p>
      </dgm:t>
    </dgm:pt>
    <dgm:pt modelId="{24AC7017-79D6-47FB-A3B4-635F51CADF38}" type="pres">
      <dgm:prSet presAssocID="{D1482E38-63B6-4CE8-959C-1829BAF24785}" presName="root2" presStyleCnt="0"/>
      <dgm:spPr/>
    </dgm:pt>
    <dgm:pt modelId="{CD71BA07-AF88-4FD8-BB07-BF592AE40C9D}" type="pres">
      <dgm:prSet presAssocID="{D1482E38-63B6-4CE8-959C-1829BAF24785}" presName="LevelTwoTextNode" presStyleLbl="node2" presStyleIdx="5" presStyleCnt="7" custScaleX="22758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E76478D-07CB-43B7-B6DB-A94DB462634B}" type="pres">
      <dgm:prSet presAssocID="{D1482E38-63B6-4CE8-959C-1829BAF24785}" presName="level3hierChild" presStyleCnt="0"/>
      <dgm:spPr/>
    </dgm:pt>
    <dgm:pt modelId="{C538F6C1-D9D9-40C6-AAAA-F8AF4D83FFE8}" type="pres">
      <dgm:prSet presAssocID="{5D97E0E5-C6DA-46BC-93B4-16DBD657E065}" presName="conn2-1" presStyleLbl="parChTrans1D3" presStyleIdx="5" presStyleCnt="7"/>
      <dgm:spPr/>
      <dgm:t>
        <a:bodyPr/>
        <a:lstStyle/>
        <a:p>
          <a:endParaRPr lang="zh-TW" altLang="en-US"/>
        </a:p>
      </dgm:t>
    </dgm:pt>
    <dgm:pt modelId="{06954200-15FC-4615-8814-64B1CD45BFFF}" type="pres">
      <dgm:prSet presAssocID="{5D97E0E5-C6DA-46BC-93B4-16DBD657E065}" presName="connTx" presStyleLbl="parChTrans1D3" presStyleIdx="5" presStyleCnt="7"/>
      <dgm:spPr/>
      <dgm:t>
        <a:bodyPr/>
        <a:lstStyle/>
        <a:p>
          <a:endParaRPr lang="zh-TW" altLang="en-US"/>
        </a:p>
      </dgm:t>
    </dgm:pt>
    <dgm:pt modelId="{F5DBF49A-3F2C-4E70-9657-FA47DE0C1D96}" type="pres">
      <dgm:prSet presAssocID="{BDA4141D-52BF-4071-9F55-324492BAF138}" presName="root2" presStyleCnt="0"/>
      <dgm:spPr/>
    </dgm:pt>
    <dgm:pt modelId="{53B2A35D-F521-423F-A05C-0EE6286601C3}" type="pres">
      <dgm:prSet presAssocID="{BDA4141D-52BF-4071-9F55-324492BAF138}" presName="LevelTwoTextNode" presStyleLbl="node3" presStyleIdx="5" presStyleCnt="7" custScaleX="28764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861EF82-1508-4414-98F3-EA1945560105}" type="pres">
      <dgm:prSet presAssocID="{BDA4141D-52BF-4071-9F55-324492BAF138}" presName="level3hierChild" presStyleCnt="0"/>
      <dgm:spPr/>
    </dgm:pt>
    <dgm:pt modelId="{34724B3F-2777-45D3-9E0D-65CE3A358C4E}" type="pres">
      <dgm:prSet presAssocID="{76CBB6BB-FCDD-4DF7-9CC1-F320F6F20BDD}" presName="conn2-1" presStyleLbl="parChTrans1D2" presStyleIdx="6" presStyleCnt="7"/>
      <dgm:spPr/>
      <dgm:t>
        <a:bodyPr/>
        <a:lstStyle/>
        <a:p>
          <a:endParaRPr lang="zh-TW" altLang="en-US"/>
        </a:p>
      </dgm:t>
    </dgm:pt>
    <dgm:pt modelId="{C0BF01ED-FE47-47F6-9045-054DC6E5EA88}" type="pres">
      <dgm:prSet presAssocID="{76CBB6BB-FCDD-4DF7-9CC1-F320F6F20BDD}" presName="connTx" presStyleLbl="parChTrans1D2" presStyleIdx="6" presStyleCnt="7"/>
      <dgm:spPr/>
      <dgm:t>
        <a:bodyPr/>
        <a:lstStyle/>
        <a:p>
          <a:endParaRPr lang="zh-TW" altLang="en-US"/>
        </a:p>
      </dgm:t>
    </dgm:pt>
    <dgm:pt modelId="{1404D7F9-E395-49C6-82FC-D545BC74768E}" type="pres">
      <dgm:prSet presAssocID="{E8D35BB4-0B87-4996-B8A4-78C931DD5276}" presName="root2" presStyleCnt="0"/>
      <dgm:spPr/>
    </dgm:pt>
    <dgm:pt modelId="{2A49D378-C0A2-4890-A38D-8685C69A4E6D}" type="pres">
      <dgm:prSet presAssocID="{E8D35BB4-0B87-4996-B8A4-78C931DD5276}" presName="LevelTwoTextNode" presStyleLbl="node2" presStyleIdx="6" presStyleCnt="7" custScaleX="22928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3F5A50B-451F-4E27-BCD4-48AC4819F7AD}" type="pres">
      <dgm:prSet presAssocID="{E8D35BB4-0B87-4996-B8A4-78C931DD5276}" presName="level3hierChild" presStyleCnt="0"/>
      <dgm:spPr/>
    </dgm:pt>
    <dgm:pt modelId="{EA1F78F8-1428-43BB-A091-F6EE8F40D366}" type="pres">
      <dgm:prSet presAssocID="{BB3A23EE-46D3-45CD-8C0C-B6DA29FC1516}" presName="conn2-1" presStyleLbl="parChTrans1D3" presStyleIdx="6" presStyleCnt="7"/>
      <dgm:spPr/>
      <dgm:t>
        <a:bodyPr/>
        <a:lstStyle/>
        <a:p>
          <a:endParaRPr lang="zh-TW" altLang="en-US"/>
        </a:p>
      </dgm:t>
    </dgm:pt>
    <dgm:pt modelId="{FE875F15-7B4C-4C51-ACD7-A883FF97DCCF}" type="pres">
      <dgm:prSet presAssocID="{BB3A23EE-46D3-45CD-8C0C-B6DA29FC1516}" presName="connTx" presStyleLbl="parChTrans1D3" presStyleIdx="6" presStyleCnt="7"/>
      <dgm:spPr/>
      <dgm:t>
        <a:bodyPr/>
        <a:lstStyle/>
        <a:p>
          <a:endParaRPr lang="zh-TW" altLang="en-US"/>
        </a:p>
      </dgm:t>
    </dgm:pt>
    <dgm:pt modelId="{094FA4DF-330D-4663-9E90-B26F6195D404}" type="pres">
      <dgm:prSet presAssocID="{597E1274-F8A0-42AE-A7E3-C3DC3D9399F9}" presName="root2" presStyleCnt="0"/>
      <dgm:spPr/>
    </dgm:pt>
    <dgm:pt modelId="{AF23A53B-4EB9-47F8-B5B1-B07E761035F1}" type="pres">
      <dgm:prSet presAssocID="{597E1274-F8A0-42AE-A7E3-C3DC3D9399F9}" presName="LevelTwoTextNode" presStyleLbl="node3" presStyleIdx="6" presStyleCnt="7" custScaleX="313379" custScaleY="1990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A6AFA55-25B3-42DA-8F7D-4A7ECE2F334B}" type="pres">
      <dgm:prSet presAssocID="{597E1274-F8A0-42AE-A7E3-C3DC3D9399F9}" presName="level3hierChild" presStyleCnt="0"/>
      <dgm:spPr/>
    </dgm:pt>
  </dgm:ptLst>
  <dgm:cxnLst>
    <dgm:cxn modelId="{15655CE4-3A8F-40DB-836E-FAE09CF64068}" type="presOf" srcId="{905A156B-1E36-48AA-9167-3CD16C0B9E72}" destId="{BFCDD7EE-8ECE-4F64-AD6B-1E3F7AF1873A}" srcOrd="0" destOrd="0" presId="urn:microsoft.com/office/officeart/2005/8/layout/hierarchy2"/>
    <dgm:cxn modelId="{B8A454EB-0FC7-4FDA-BCCD-8EA467C5C437}" type="presOf" srcId="{7DF1A96D-B8DB-4A10-AD0B-FEA0A3AEBC6B}" destId="{9CF4F50F-2721-44CE-8D18-A3E47A60053F}" srcOrd="0" destOrd="0" presId="urn:microsoft.com/office/officeart/2005/8/layout/hierarchy2"/>
    <dgm:cxn modelId="{E4821730-ACD2-4CB5-9970-C7B132262063}" type="presOf" srcId="{0123B3A5-C80F-4AE7-97D3-94219143CDC6}" destId="{3F34F1FD-E8CD-407A-8E65-F3955AF96C6F}" srcOrd="0" destOrd="0" presId="urn:microsoft.com/office/officeart/2005/8/layout/hierarchy2"/>
    <dgm:cxn modelId="{B6161F1B-58AB-4F3C-B071-CEA2083AC597}" type="presOf" srcId="{EB6A598A-9FB2-481F-B8BF-9AB5F02BB37E}" destId="{78BA44CE-4058-46BD-88AA-0F67D9BD7827}" srcOrd="1" destOrd="0" presId="urn:microsoft.com/office/officeart/2005/8/layout/hierarchy2"/>
    <dgm:cxn modelId="{DF4D475E-AD20-4F46-A051-AEE9D297D307}" type="presOf" srcId="{BB3A23EE-46D3-45CD-8C0C-B6DA29FC1516}" destId="{FE875F15-7B4C-4C51-ACD7-A883FF97DCCF}" srcOrd="1" destOrd="0" presId="urn:microsoft.com/office/officeart/2005/8/layout/hierarchy2"/>
    <dgm:cxn modelId="{50A571AE-9E74-484C-8DE6-6D9388DFC47C}" srcId="{6BEB0439-0A48-416C-89DF-04E006FC96AD}" destId="{D7F1DC2C-5BC4-4180-B415-50576B6AA5A3}" srcOrd="0" destOrd="0" parTransId="{11614692-79E2-4E86-9BBD-EF002B541E8A}" sibTransId="{3851FDCC-4B52-41F6-A967-7AA3E4A58EDA}"/>
    <dgm:cxn modelId="{782D7F39-6624-43DC-B280-527936EFDDB9}" srcId="{9107FCFB-4197-46CD-B9DE-F76F4198B430}" destId="{DD288C33-B5B6-4DA4-810E-CD5A27A68398}" srcOrd="0" destOrd="0" parTransId="{0D657B6D-DCFC-4D80-90F6-ABE10D7FE3ED}" sibTransId="{DA4C697E-0116-4EFE-A45B-1E96C76AFC49}"/>
    <dgm:cxn modelId="{EDCE2512-02E6-4B38-AF49-76949F88E5F6}" srcId="{D1482E38-63B6-4CE8-959C-1829BAF24785}" destId="{BDA4141D-52BF-4071-9F55-324492BAF138}" srcOrd="0" destOrd="0" parTransId="{5D97E0E5-C6DA-46BC-93B4-16DBD657E065}" sibTransId="{23C5763E-0FF8-458B-8AF2-DB1361CC74E2}"/>
    <dgm:cxn modelId="{81471D66-8C0F-4D40-ADC5-92F314246A30}" srcId="{2D29491F-E0EA-43C7-8D5F-424252AD0A03}" destId="{905A156B-1E36-48AA-9167-3CD16C0B9E72}" srcOrd="0" destOrd="0" parTransId="{C6E43E3C-552A-425E-950A-DA58ABF0B1F7}" sibTransId="{1A4F5F77-98D8-4DED-9DD6-8CDC97359EB1}"/>
    <dgm:cxn modelId="{B29C2873-98BF-48F1-BFE7-E71688796359}" type="presOf" srcId="{BB3A23EE-46D3-45CD-8C0C-B6DA29FC1516}" destId="{EA1F78F8-1428-43BB-A091-F6EE8F40D366}" srcOrd="0" destOrd="0" presId="urn:microsoft.com/office/officeart/2005/8/layout/hierarchy2"/>
    <dgm:cxn modelId="{6837EF60-AE05-4455-8156-1C44EC420ADE}" type="presOf" srcId="{566E505C-8AE6-4D59-BED8-EAD558B42A77}" destId="{F1CDAA83-FA26-4285-AED4-7865AB91F585}" srcOrd="0" destOrd="0" presId="urn:microsoft.com/office/officeart/2005/8/layout/hierarchy2"/>
    <dgm:cxn modelId="{E4296EA4-C908-407D-BC97-51DE0EC15AC0}" type="presOf" srcId="{5DEBDDF0-11FB-4E1D-BFFA-FBFC92D6D932}" destId="{C3BB6158-3D9C-47C6-A189-0B7BA8C38CB6}" srcOrd="1" destOrd="0" presId="urn:microsoft.com/office/officeart/2005/8/layout/hierarchy2"/>
    <dgm:cxn modelId="{59CB16DB-64C1-4EBE-878B-E2AEBCF167DF}" type="presOf" srcId="{47A4A6A9-F703-48D0-953B-52350C20AF7C}" destId="{14D48FB3-C5A1-496F-9A3E-D0223D0AAAD1}" srcOrd="0" destOrd="0" presId="urn:microsoft.com/office/officeart/2005/8/layout/hierarchy2"/>
    <dgm:cxn modelId="{3CEC2ADB-833A-4863-94BE-D4A379A2D0DD}" type="presOf" srcId="{5D97E0E5-C6DA-46BC-93B4-16DBD657E065}" destId="{06954200-15FC-4615-8814-64B1CD45BFFF}" srcOrd="1" destOrd="0" presId="urn:microsoft.com/office/officeart/2005/8/layout/hierarchy2"/>
    <dgm:cxn modelId="{5D485A40-6AA5-44BB-B9AE-68926C22F839}" type="presOf" srcId="{874A4B01-E4CE-4CDB-A79D-42453586B82C}" destId="{8A3E17BE-AB52-433F-BACF-AEC2E0BA2CE9}" srcOrd="1" destOrd="0" presId="urn:microsoft.com/office/officeart/2005/8/layout/hierarchy2"/>
    <dgm:cxn modelId="{FDF86E67-8333-4929-917F-3B98DCEBDEF2}" type="presOf" srcId="{6BEB0439-0A48-416C-89DF-04E006FC96AD}" destId="{5A77F18B-C24E-4AD6-8329-C1ED0067865F}" srcOrd="0" destOrd="0" presId="urn:microsoft.com/office/officeart/2005/8/layout/hierarchy2"/>
    <dgm:cxn modelId="{58DC50D3-1A12-4245-A109-24F18CDF58F0}" type="presOf" srcId="{0D6B2702-A17E-4C4F-B33A-B167909DC8F6}" destId="{FC12E69E-78E8-4724-B392-A32177AFBD93}" srcOrd="0" destOrd="0" presId="urn:microsoft.com/office/officeart/2005/8/layout/hierarchy2"/>
    <dgm:cxn modelId="{31C15099-79F3-49E4-9C9E-903CC9DED992}" srcId="{E85458F2-7FAC-4A8B-8E04-445D660C64E1}" destId="{47A4A6A9-F703-48D0-953B-52350C20AF7C}" srcOrd="4" destOrd="0" parTransId="{874A4B01-E4CE-4CDB-A79D-42453586B82C}" sibTransId="{90FAAED6-DEE4-407F-922C-DBA47610BB83}"/>
    <dgm:cxn modelId="{6DD7ACCA-F295-4010-B942-039B2CABFF14}" srcId="{E85458F2-7FAC-4A8B-8E04-445D660C64E1}" destId="{6BEB0439-0A48-416C-89DF-04E006FC96AD}" srcOrd="0" destOrd="0" parTransId="{50802EAF-FACF-4C1C-AF2E-F5FE4217ED43}" sibTransId="{9E1E58E9-43A2-48F3-8F95-65B2AEF0DBDB}"/>
    <dgm:cxn modelId="{CD25807F-A918-4254-A255-8E9800F40C92}" type="presOf" srcId="{5D97E0E5-C6DA-46BC-93B4-16DBD657E065}" destId="{C538F6C1-D9D9-40C6-AAAA-F8AF4D83FFE8}" srcOrd="0" destOrd="0" presId="urn:microsoft.com/office/officeart/2005/8/layout/hierarchy2"/>
    <dgm:cxn modelId="{2E83FA87-E1A6-4CDF-A849-8F63BC5B1F9B}" type="presOf" srcId="{7DF1A96D-B8DB-4A10-AD0B-FEA0A3AEBC6B}" destId="{D5BF4554-1667-43E0-97E7-E2062CE654FF}" srcOrd="1" destOrd="0" presId="urn:microsoft.com/office/officeart/2005/8/layout/hierarchy2"/>
    <dgm:cxn modelId="{5250C086-9DCE-44E5-83E4-9AC8A442B8E1}" type="presOf" srcId="{C6E43E3C-552A-425E-950A-DA58ABF0B1F7}" destId="{7969AB89-B374-46E9-9FF3-82C567F4BB5D}" srcOrd="0" destOrd="0" presId="urn:microsoft.com/office/officeart/2005/8/layout/hierarchy2"/>
    <dgm:cxn modelId="{0DBF37FB-7C1B-4816-99EA-C64B5B71DB50}" type="presOf" srcId="{597E1274-F8A0-42AE-A7E3-C3DC3D9399F9}" destId="{AF23A53B-4EB9-47F8-B5B1-B07E761035F1}" srcOrd="0" destOrd="0" presId="urn:microsoft.com/office/officeart/2005/8/layout/hierarchy2"/>
    <dgm:cxn modelId="{54D82B8F-A0F0-4A63-A17D-16B1D7FE94E0}" srcId="{47A4A6A9-F703-48D0-953B-52350C20AF7C}" destId="{0123B3A5-C80F-4AE7-97D3-94219143CDC6}" srcOrd="0" destOrd="0" parTransId="{5DEBDDF0-11FB-4E1D-BFFA-FBFC92D6D932}" sibTransId="{6547B433-6096-42B0-9C55-606D6223CB25}"/>
    <dgm:cxn modelId="{1F4E3D93-C040-4CCC-BD35-CECC8035842D}" type="presOf" srcId="{60F0265C-0F86-462C-91C8-0E09E9177937}" destId="{D1D0D967-76B2-4A4E-A703-B0C3A269B0A0}" srcOrd="1" destOrd="0" presId="urn:microsoft.com/office/officeart/2005/8/layout/hierarchy2"/>
    <dgm:cxn modelId="{68C74B12-30A1-4F54-924D-B4EA19C2A881}" type="presOf" srcId="{E85458F2-7FAC-4A8B-8E04-445D660C64E1}" destId="{F8E5C0B1-EC69-4D67-B8F1-E1406395D895}" srcOrd="0" destOrd="0" presId="urn:microsoft.com/office/officeart/2005/8/layout/hierarchy2"/>
    <dgm:cxn modelId="{6361920B-C5F9-4951-9BD8-BCD3C29AC03A}" type="presOf" srcId="{50802EAF-FACF-4C1C-AF2E-F5FE4217ED43}" destId="{B9994E03-D328-4E4D-B2EC-6F10F669E677}" srcOrd="0" destOrd="0" presId="urn:microsoft.com/office/officeart/2005/8/layout/hierarchy2"/>
    <dgm:cxn modelId="{628EF0E4-C9F5-454F-8B2F-30FA61529012}" type="presOf" srcId="{DD288C33-B5B6-4DA4-810E-CD5A27A68398}" destId="{0FC32DAC-A55D-4878-B8BE-B9BB84792AB4}" srcOrd="0" destOrd="0" presId="urn:microsoft.com/office/officeart/2005/8/layout/hierarchy2"/>
    <dgm:cxn modelId="{B85B5CE3-66F7-4FC5-839C-07CEC0BB6C9D}" srcId="{893F7F86-706C-4218-9F22-AA28FD285B09}" destId="{E85458F2-7FAC-4A8B-8E04-445D660C64E1}" srcOrd="0" destOrd="0" parTransId="{274DE0B8-DEB6-4D11-AF44-6CF4FB97FCA6}" sibTransId="{372AA768-4FBB-4484-B3EE-E19374963DA0}"/>
    <dgm:cxn modelId="{882B89F4-E066-4ED1-A511-484AD55FA59A}" srcId="{E8D35BB4-0B87-4996-B8A4-78C931DD5276}" destId="{597E1274-F8A0-42AE-A7E3-C3DC3D9399F9}" srcOrd="0" destOrd="0" parTransId="{BB3A23EE-46D3-45CD-8C0C-B6DA29FC1516}" sibTransId="{8EF9C925-F665-4C67-AF87-E2BFB44BC9E8}"/>
    <dgm:cxn modelId="{A0578122-8AB5-4C9C-9854-E7A37471B71D}" type="presOf" srcId="{60F0265C-0F86-462C-91C8-0E09E9177937}" destId="{B5B78A66-7B28-4EDB-91F1-8EBB5ECA622A}" srcOrd="0" destOrd="0" presId="urn:microsoft.com/office/officeart/2005/8/layout/hierarchy2"/>
    <dgm:cxn modelId="{2CAC0014-CB59-4623-9CE4-3DBB552BE99A}" type="presOf" srcId="{9A29C696-ABBA-4E4D-9ECF-11961B167A31}" destId="{BE3097E2-B157-4846-98A9-2A15AB664DD3}" srcOrd="0" destOrd="0" presId="urn:microsoft.com/office/officeart/2005/8/layout/hierarchy2"/>
    <dgm:cxn modelId="{CABD25DA-5A45-42C6-AEAE-6F376FA6A042}" srcId="{E85458F2-7FAC-4A8B-8E04-445D660C64E1}" destId="{9A29C696-ABBA-4E4D-9ECF-11961B167A31}" srcOrd="3" destOrd="0" parTransId="{566E505C-8AE6-4D59-BED8-EAD558B42A77}" sibTransId="{050D28FB-A69C-4788-B0E6-0B93BC53C9A5}"/>
    <dgm:cxn modelId="{6156B01C-6EFB-4C31-88F2-D2E33B5BB136}" type="presOf" srcId="{874A4B01-E4CE-4CDB-A79D-42453586B82C}" destId="{3EB05411-CF8D-4191-9CFE-1ADC24D96D81}" srcOrd="0" destOrd="0" presId="urn:microsoft.com/office/officeart/2005/8/layout/hierarchy2"/>
    <dgm:cxn modelId="{1EBBC088-EA30-47D1-A607-533B02EED462}" type="presOf" srcId="{9107FCFB-4197-46CD-B9DE-F76F4198B430}" destId="{145F7C13-C374-4567-BAD5-7454FDD3CA46}" srcOrd="0" destOrd="0" presId="urn:microsoft.com/office/officeart/2005/8/layout/hierarchy2"/>
    <dgm:cxn modelId="{698015C4-34A4-467C-BB3D-45227FBC164D}" type="presOf" srcId="{11614692-79E2-4E86-9BBD-EF002B541E8A}" destId="{FCC1B28E-CAFF-488E-8CDD-93EBE3FDEB29}" srcOrd="0" destOrd="0" presId="urn:microsoft.com/office/officeart/2005/8/layout/hierarchy2"/>
    <dgm:cxn modelId="{888A064B-6EEA-40BE-A830-17A0D5FE0FC1}" srcId="{E85458F2-7FAC-4A8B-8E04-445D660C64E1}" destId="{D1482E38-63B6-4CE8-959C-1829BAF24785}" srcOrd="5" destOrd="0" parTransId="{8402B6D3-7D7D-4304-88AB-80DA43DCF4EF}" sibTransId="{82B7D53F-D2FA-4D85-93B6-718124A36420}"/>
    <dgm:cxn modelId="{E472FC7B-B8CC-4F1E-91A0-CEE834788082}" type="presOf" srcId="{76CBB6BB-FCDD-4DF7-9CC1-F320F6F20BDD}" destId="{34724B3F-2777-45D3-9E0D-65CE3A358C4E}" srcOrd="0" destOrd="0" presId="urn:microsoft.com/office/officeart/2005/8/layout/hierarchy2"/>
    <dgm:cxn modelId="{9D41AC7F-9A3C-4793-B1E5-1EC0BFD57E66}" srcId="{E85458F2-7FAC-4A8B-8E04-445D660C64E1}" destId="{E8D35BB4-0B87-4996-B8A4-78C931DD5276}" srcOrd="6" destOrd="0" parTransId="{76CBB6BB-FCDD-4DF7-9CC1-F320F6F20BDD}" sibTransId="{B948A28E-8EA0-4C17-BA2E-964DB8693A6C}"/>
    <dgm:cxn modelId="{C57A504A-C1A4-42C4-A298-3E74424C43B5}" srcId="{9A29C696-ABBA-4E4D-9ECF-11961B167A31}" destId="{0D6B2702-A17E-4C4F-B33A-B167909DC8F6}" srcOrd="0" destOrd="0" parTransId="{7DF1A96D-B8DB-4A10-AD0B-FEA0A3AEBC6B}" sibTransId="{DD2A4019-E026-4F9C-B119-C32209A56FD7}"/>
    <dgm:cxn modelId="{A8840DC1-7FA5-4F6C-84C1-519DD0250472}" type="presOf" srcId="{50802EAF-FACF-4C1C-AF2E-F5FE4217ED43}" destId="{AFCF4254-10AA-4EB8-8F30-47800ED4273C}" srcOrd="1" destOrd="0" presId="urn:microsoft.com/office/officeart/2005/8/layout/hierarchy2"/>
    <dgm:cxn modelId="{9E44EBFC-0DE9-4B06-A465-57A95D21EB72}" type="presOf" srcId="{BDA4141D-52BF-4071-9F55-324492BAF138}" destId="{53B2A35D-F521-423F-A05C-0EE6286601C3}" srcOrd="0" destOrd="0" presId="urn:microsoft.com/office/officeart/2005/8/layout/hierarchy2"/>
    <dgm:cxn modelId="{939E56D3-E495-4571-84B0-69F789F454C7}" type="presOf" srcId="{0D657B6D-DCFC-4D80-90F6-ABE10D7FE3ED}" destId="{4717480C-7435-415D-B565-4B0AFB0DAB19}" srcOrd="1" destOrd="0" presId="urn:microsoft.com/office/officeart/2005/8/layout/hierarchy2"/>
    <dgm:cxn modelId="{DFE92E4F-E382-4154-BDB6-27D1E6DD4F3F}" type="presOf" srcId="{5DEBDDF0-11FB-4E1D-BFFA-FBFC92D6D932}" destId="{5CEA8B0B-C2F5-4D2F-B6E2-364813BEFA23}" srcOrd="0" destOrd="0" presId="urn:microsoft.com/office/officeart/2005/8/layout/hierarchy2"/>
    <dgm:cxn modelId="{A1A1C604-DB3D-426F-9A44-470EE8B29907}" type="presOf" srcId="{8402B6D3-7D7D-4304-88AB-80DA43DCF4EF}" destId="{DF5580FA-5257-44EB-8BC1-6823412D8A1D}" srcOrd="0" destOrd="0" presId="urn:microsoft.com/office/officeart/2005/8/layout/hierarchy2"/>
    <dgm:cxn modelId="{5026C504-9DB6-421F-8C82-8F323DB6698B}" type="presOf" srcId="{566E505C-8AE6-4D59-BED8-EAD558B42A77}" destId="{23AE02BA-F2B8-4C1F-9B77-551B77D7C9BE}" srcOrd="1" destOrd="0" presId="urn:microsoft.com/office/officeart/2005/8/layout/hierarchy2"/>
    <dgm:cxn modelId="{45992A5D-A7E5-4786-A93C-8C9C242985BC}" srcId="{E85458F2-7FAC-4A8B-8E04-445D660C64E1}" destId="{9107FCFB-4197-46CD-B9DE-F76F4198B430}" srcOrd="2" destOrd="0" parTransId="{60F0265C-0F86-462C-91C8-0E09E9177937}" sibTransId="{A6175A51-8191-4D24-A9C0-EBCCF26231BF}"/>
    <dgm:cxn modelId="{18798795-62E0-4334-97C9-D75C1F9EFDD8}" type="presOf" srcId="{76CBB6BB-FCDD-4DF7-9CC1-F320F6F20BDD}" destId="{C0BF01ED-FE47-47F6-9045-054DC6E5EA88}" srcOrd="1" destOrd="0" presId="urn:microsoft.com/office/officeart/2005/8/layout/hierarchy2"/>
    <dgm:cxn modelId="{4779A576-460F-44A8-B21A-2E392C50EDFE}" type="presOf" srcId="{0D657B6D-DCFC-4D80-90F6-ABE10D7FE3ED}" destId="{530F1ACC-78A8-46D8-AE42-33A6A0FE6D9B}" srcOrd="0" destOrd="0" presId="urn:microsoft.com/office/officeart/2005/8/layout/hierarchy2"/>
    <dgm:cxn modelId="{BB6EE3E1-A1CA-47A4-97D1-CCAE6EB67C60}" type="presOf" srcId="{D1482E38-63B6-4CE8-959C-1829BAF24785}" destId="{CD71BA07-AF88-4FD8-BB07-BF592AE40C9D}" srcOrd="0" destOrd="0" presId="urn:microsoft.com/office/officeart/2005/8/layout/hierarchy2"/>
    <dgm:cxn modelId="{871B6BCE-248F-40E1-8506-2B50898FA17C}" type="presOf" srcId="{E8D35BB4-0B87-4996-B8A4-78C931DD5276}" destId="{2A49D378-C0A2-4890-A38D-8685C69A4E6D}" srcOrd="0" destOrd="0" presId="urn:microsoft.com/office/officeart/2005/8/layout/hierarchy2"/>
    <dgm:cxn modelId="{5780F7DC-B41D-4AAD-B0AF-740D3B5A0086}" type="presOf" srcId="{2D29491F-E0EA-43C7-8D5F-424252AD0A03}" destId="{B53C0DF5-07F5-42CB-98E1-41935AD63D13}" srcOrd="0" destOrd="0" presId="urn:microsoft.com/office/officeart/2005/8/layout/hierarchy2"/>
    <dgm:cxn modelId="{4BA88F8F-1B1F-4F9A-9C55-16076BB068A5}" type="presOf" srcId="{893F7F86-706C-4218-9F22-AA28FD285B09}" destId="{1376C800-2DF0-4C1F-83B2-8D9C43E3191F}" srcOrd="0" destOrd="0" presId="urn:microsoft.com/office/officeart/2005/8/layout/hierarchy2"/>
    <dgm:cxn modelId="{64F399BA-EB30-4F06-A6FF-8402C5046283}" type="presOf" srcId="{EB6A598A-9FB2-481F-B8BF-9AB5F02BB37E}" destId="{5D57AA6F-3465-459F-8650-32DF67FC2FA4}" srcOrd="0" destOrd="0" presId="urn:microsoft.com/office/officeart/2005/8/layout/hierarchy2"/>
    <dgm:cxn modelId="{9514D532-79E3-4356-9623-6EED37778446}" type="presOf" srcId="{C6E43E3C-552A-425E-950A-DA58ABF0B1F7}" destId="{71164FDD-FD63-4F40-A559-2AB881EAB818}" srcOrd="1" destOrd="0" presId="urn:microsoft.com/office/officeart/2005/8/layout/hierarchy2"/>
    <dgm:cxn modelId="{CA5AC743-52E0-4CD8-A81E-7257763CD7C2}" type="presOf" srcId="{8402B6D3-7D7D-4304-88AB-80DA43DCF4EF}" destId="{5E2C96B3-543D-405A-844B-FCD754B1E560}" srcOrd="1" destOrd="0" presId="urn:microsoft.com/office/officeart/2005/8/layout/hierarchy2"/>
    <dgm:cxn modelId="{DA1775A8-C04A-4E35-982C-39CBA27E3DC9}" srcId="{E85458F2-7FAC-4A8B-8E04-445D660C64E1}" destId="{2D29491F-E0EA-43C7-8D5F-424252AD0A03}" srcOrd="1" destOrd="0" parTransId="{EB6A598A-9FB2-481F-B8BF-9AB5F02BB37E}" sibTransId="{F9A576EA-45C3-485C-B56C-B6D5CEFAF112}"/>
    <dgm:cxn modelId="{D8DBA625-08CB-4F51-AF9A-2607CA24F840}" type="presOf" srcId="{D7F1DC2C-5BC4-4180-B415-50576B6AA5A3}" destId="{371F52FE-4464-46AB-9D66-8DA707CAC215}" srcOrd="0" destOrd="0" presId="urn:microsoft.com/office/officeart/2005/8/layout/hierarchy2"/>
    <dgm:cxn modelId="{19A7CCAD-72CD-4BD3-A257-37D0BBEF7265}" type="presOf" srcId="{11614692-79E2-4E86-9BBD-EF002B541E8A}" destId="{613B8B51-8CEE-4661-845E-292B7873B345}" srcOrd="1" destOrd="0" presId="urn:microsoft.com/office/officeart/2005/8/layout/hierarchy2"/>
    <dgm:cxn modelId="{CB738854-D9B8-4C0A-8835-47D2AD3E6E86}" type="presParOf" srcId="{1376C800-2DF0-4C1F-83B2-8D9C43E3191F}" destId="{30D9EA88-C698-4767-A4BE-5EA1BFECDD56}" srcOrd="0" destOrd="0" presId="urn:microsoft.com/office/officeart/2005/8/layout/hierarchy2"/>
    <dgm:cxn modelId="{9D859795-E6A3-481A-A441-31EFD2F6C14B}" type="presParOf" srcId="{30D9EA88-C698-4767-A4BE-5EA1BFECDD56}" destId="{F8E5C0B1-EC69-4D67-B8F1-E1406395D895}" srcOrd="0" destOrd="0" presId="urn:microsoft.com/office/officeart/2005/8/layout/hierarchy2"/>
    <dgm:cxn modelId="{FEC6FA7B-892E-44CC-B7CA-8624A02016D5}" type="presParOf" srcId="{30D9EA88-C698-4767-A4BE-5EA1BFECDD56}" destId="{20BB1225-3895-4472-B359-FC9CE2A9F0DC}" srcOrd="1" destOrd="0" presId="urn:microsoft.com/office/officeart/2005/8/layout/hierarchy2"/>
    <dgm:cxn modelId="{91493A93-9667-417D-A698-CF8DA9464C7A}" type="presParOf" srcId="{20BB1225-3895-4472-B359-FC9CE2A9F0DC}" destId="{B9994E03-D328-4E4D-B2EC-6F10F669E677}" srcOrd="0" destOrd="0" presId="urn:microsoft.com/office/officeart/2005/8/layout/hierarchy2"/>
    <dgm:cxn modelId="{2B139E8A-4B39-41C0-87DB-C921FF86AD3E}" type="presParOf" srcId="{B9994E03-D328-4E4D-B2EC-6F10F669E677}" destId="{AFCF4254-10AA-4EB8-8F30-47800ED4273C}" srcOrd="0" destOrd="0" presId="urn:microsoft.com/office/officeart/2005/8/layout/hierarchy2"/>
    <dgm:cxn modelId="{EE5CDBF8-DBBA-418F-A42E-40540F7AD692}" type="presParOf" srcId="{20BB1225-3895-4472-B359-FC9CE2A9F0DC}" destId="{F8730C4B-AB1B-48F5-BCD6-752383A653F0}" srcOrd="1" destOrd="0" presId="urn:microsoft.com/office/officeart/2005/8/layout/hierarchy2"/>
    <dgm:cxn modelId="{F274D35E-0E8C-4094-BD72-3EDED4C31681}" type="presParOf" srcId="{F8730C4B-AB1B-48F5-BCD6-752383A653F0}" destId="{5A77F18B-C24E-4AD6-8329-C1ED0067865F}" srcOrd="0" destOrd="0" presId="urn:microsoft.com/office/officeart/2005/8/layout/hierarchy2"/>
    <dgm:cxn modelId="{0A14BF1E-501E-4228-857F-7DBDE580CBC9}" type="presParOf" srcId="{F8730C4B-AB1B-48F5-BCD6-752383A653F0}" destId="{C97CA99C-4D5C-4BA9-B86E-0AB877587EAA}" srcOrd="1" destOrd="0" presId="urn:microsoft.com/office/officeart/2005/8/layout/hierarchy2"/>
    <dgm:cxn modelId="{3267D4F2-3A46-4002-8308-EF76634C8682}" type="presParOf" srcId="{C97CA99C-4D5C-4BA9-B86E-0AB877587EAA}" destId="{FCC1B28E-CAFF-488E-8CDD-93EBE3FDEB29}" srcOrd="0" destOrd="0" presId="urn:microsoft.com/office/officeart/2005/8/layout/hierarchy2"/>
    <dgm:cxn modelId="{D8F52241-5210-4841-BC99-F35EC2107FB6}" type="presParOf" srcId="{FCC1B28E-CAFF-488E-8CDD-93EBE3FDEB29}" destId="{613B8B51-8CEE-4661-845E-292B7873B345}" srcOrd="0" destOrd="0" presId="urn:microsoft.com/office/officeart/2005/8/layout/hierarchy2"/>
    <dgm:cxn modelId="{22B2A719-AFB0-49E8-87F4-05A0A6485C7E}" type="presParOf" srcId="{C97CA99C-4D5C-4BA9-B86E-0AB877587EAA}" destId="{DC70A11F-3E21-49BA-8B0C-6801A76C5725}" srcOrd="1" destOrd="0" presId="urn:microsoft.com/office/officeart/2005/8/layout/hierarchy2"/>
    <dgm:cxn modelId="{2B25361C-DB03-4EB2-B1D1-BE70AA6F1A74}" type="presParOf" srcId="{DC70A11F-3E21-49BA-8B0C-6801A76C5725}" destId="{371F52FE-4464-46AB-9D66-8DA707CAC215}" srcOrd="0" destOrd="0" presId="urn:microsoft.com/office/officeart/2005/8/layout/hierarchy2"/>
    <dgm:cxn modelId="{A1DDF54E-46D4-4DD0-927A-BE9C68A33986}" type="presParOf" srcId="{DC70A11F-3E21-49BA-8B0C-6801A76C5725}" destId="{759A2F37-A7D3-474D-BEB4-84AA4D120B6B}" srcOrd="1" destOrd="0" presId="urn:microsoft.com/office/officeart/2005/8/layout/hierarchy2"/>
    <dgm:cxn modelId="{715A1FB1-30EA-446F-A770-79A18C28CE3C}" type="presParOf" srcId="{20BB1225-3895-4472-B359-FC9CE2A9F0DC}" destId="{5D57AA6F-3465-459F-8650-32DF67FC2FA4}" srcOrd="2" destOrd="0" presId="urn:microsoft.com/office/officeart/2005/8/layout/hierarchy2"/>
    <dgm:cxn modelId="{D21373AC-8AF6-4573-9077-C80CAE2583E0}" type="presParOf" srcId="{5D57AA6F-3465-459F-8650-32DF67FC2FA4}" destId="{78BA44CE-4058-46BD-88AA-0F67D9BD7827}" srcOrd="0" destOrd="0" presId="urn:microsoft.com/office/officeart/2005/8/layout/hierarchy2"/>
    <dgm:cxn modelId="{56326677-7E9D-49CE-A77A-A65865ACEFAE}" type="presParOf" srcId="{20BB1225-3895-4472-B359-FC9CE2A9F0DC}" destId="{8803DF28-65E0-4CB8-AA01-2321E4EE3502}" srcOrd="3" destOrd="0" presId="urn:microsoft.com/office/officeart/2005/8/layout/hierarchy2"/>
    <dgm:cxn modelId="{2D7C6248-6E99-4E06-8A8C-6FEBCCD65E43}" type="presParOf" srcId="{8803DF28-65E0-4CB8-AA01-2321E4EE3502}" destId="{B53C0DF5-07F5-42CB-98E1-41935AD63D13}" srcOrd="0" destOrd="0" presId="urn:microsoft.com/office/officeart/2005/8/layout/hierarchy2"/>
    <dgm:cxn modelId="{FE9C5CFD-0F12-476C-ADA0-62E75D1779C3}" type="presParOf" srcId="{8803DF28-65E0-4CB8-AA01-2321E4EE3502}" destId="{60CA3767-7877-43C3-ACD9-A22D8DCA5571}" srcOrd="1" destOrd="0" presId="urn:microsoft.com/office/officeart/2005/8/layout/hierarchy2"/>
    <dgm:cxn modelId="{EAFA8E03-685A-4E66-B784-5E418DCE0999}" type="presParOf" srcId="{60CA3767-7877-43C3-ACD9-A22D8DCA5571}" destId="{7969AB89-B374-46E9-9FF3-82C567F4BB5D}" srcOrd="0" destOrd="0" presId="urn:microsoft.com/office/officeart/2005/8/layout/hierarchy2"/>
    <dgm:cxn modelId="{B1B052CF-06AD-4027-9D54-F35B2F0AAB96}" type="presParOf" srcId="{7969AB89-B374-46E9-9FF3-82C567F4BB5D}" destId="{71164FDD-FD63-4F40-A559-2AB881EAB818}" srcOrd="0" destOrd="0" presId="urn:microsoft.com/office/officeart/2005/8/layout/hierarchy2"/>
    <dgm:cxn modelId="{80C24AF0-3391-4122-88C4-90F617C9934C}" type="presParOf" srcId="{60CA3767-7877-43C3-ACD9-A22D8DCA5571}" destId="{743BD144-00B1-4734-AA6C-1A372CEFD483}" srcOrd="1" destOrd="0" presId="urn:microsoft.com/office/officeart/2005/8/layout/hierarchy2"/>
    <dgm:cxn modelId="{F39C10F8-DA25-433E-AD47-5C86F179977C}" type="presParOf" srcId="{743BD144-00B1-4734-AA6C-1A372CEFD483}" destId="{BFCDD7EE-8ECE-4F64-AD6B-1E3F7AF1873A}" srcOrd="0" destOrd="0" presId="urn:microsoft.com/office/officeart/2005/8/layout/hierarchy2"/>
    <dgm:cxn modelId="{7E1CD675-0044-451E-A71E-9B14E2291AC9}" type="presParOf" srcId="{743BD144-00B1-4734-AA6C-1A372CEFD483}" destId="{6D1F91A2-0D82-4D47-B48D-31875573A855}" srcOrd="1" destOrd="0" presId="urn:microsoft.com/office/officeart/2005/8/layout/hierarchy2"/>
    <dgm:cxn modelId="{63CD4EB7-AEA1-486F-A13C-0A5F84BBD017}" type="presParOf" srcId="{20BB1225-3895-4472-B359-FC9CE2A9F0DC}" destId="{B5B78A66-7B28-4EDB-91F1-8EBB5ECA622A}" srcOrd="4" destOrd="0" presId="urn:microsoft.com/office/officeart/2005/8/layout/hierarchy2"/>
    <dgm:cxn modelId="{F486C949-C38B-4779-956C-1EC40CBD21B0}" type="presParOf" srcId="{B5B78A66-7B28-4EDB-91F1-8EBB5ECA622A}" destId="{D1D0D967-76B2-4A4E-A703-B0C3A269B0A0}" srcOrd="0" destOrd="0" presId="urn:microsoft.com/office/officeart/2005/8/layout/hierarchy2"/>
    <dgm:cxn modelId="{EDE69055-2ADF-4A9B-8D81-5D17681F3F43}" type="presParOf" srcId="{20BB1225-3895-4472-B359-FC9CE2A9F0DC}" destId="{3A7D7F45-FB2A-4358-B82A-0EF55EB1852C}" srcOrd="5" destOrd="0" presId="urn:microsoft.com/office/officeart/2005/8/layout/hierarchy2"/>
    <dgm:cxn modelId="{4D00CDED-933D-48AA-AABC-51EB8692FA06}" type="presParOf" srcId="{3A7D7F45-FB2A-4358-B82A-0EF55EB1852C}" destId="{145F7C13-C374-4567-BAD5-7454FDD3CA46}" srcOrd="0" destOrd="0" presId="urn:microsoft.com/office/officeart/2005/8/layout/hierarchy2"/>
    <dgm:cxn modelId="{10558618-8FE5-4F1D-A34A-C4A3B6A77AC1}" type="presParOf" srcId="{3A7D7F45-FB2A-4358-B82A-0EF55EB1852C}" destId="{6122B333-CBC6-4F75-AA68-598AE5F7CC96}" srcOrd="1" destOrd="0" presId="urn:microsoft.com/office/officeart/2005/8/layout/hierarchy2"/>
    <dgm:cxn modelId="{5D1BD044-5963-404B-B7A6-FB2B63415BE3}" type="presParOf" srcId="{6122B333-CBC6-4F75-AA68-598AE5F7CC96}" destId="{530F1ACC-78A8-46D8-AE42-33A6A0FE6D9B}" srcOrd="0" destOrd="0" presId="urn:microsoft.com/office/officeart/2005/8/layout/hierarchy2"/>
    <dgm:cxn modelId="{3DDFC6E8-D6B2-4599-B93C-F9106F28C75F}" type="presParOf" srcId="{530F1ACC-78A8-46D8-AE42-33A6A0FE6D9B}" destId="{4717480C-7435-415D-B565-4B0AFB0DAB19}" srcOrd="0" destOrd="0" presId="urn:microsoft.com/office/officeart/2005/8/layout/hierarchy2"/>
    <dgm:cxn modelId="{78AB4315-CF88-410A-86C8-E52B07520022}" type="presParOf" srcId="{6122B333-CBC6-4F75-AA68-598AE5F7CC96}" destId="{AC61B4F1-4FC5-4F55-8E2E-531C1AAE07CE}" srcOrd="1" destOrd="0" presId="urn:microsoft.com/office/officeart/2005/8/layout/hierarchy2"/>
    <dgm:cxn modelId="{AC3ACF8D-DD18-4063-84F9-0C3843843EED}" type="presParOf" srcId="{AC61B4F1-4FC5-4F55-8E2E-531C1AAE07CE}" destId="{0FC32DAC-A55D-4878-B8BE-B9BB84792AB4}" srcOrd="0" destOrd="0" presId="urn:microsoft.com/office/officeart/2005/8/layout/hierarchy2"/>
    <dgm:cxn modelId="{9CDC83A8-7D87-48F4-8023-50975D7C5B8D}" type="presParOf" srcId="{AC61B4F1-4FC5-4F55-8E2E-531C1AAE07CE}" destId="{4E7FEF03-8350-4288-9703-732298F60473}" srcOrd="1" destOrd="0" presId="urn:microsoft.com/office/officeart/2005/8/layout/hierarchy2"/>
    <dgm:cxn modelId="{E73AC082-E970-40A2-9544-2395BB4648C1}" type="presParOf" srcId="{20BB1225-3895-4472-B359-FC9CE2A9F0DC}" destId="{F1CDAA83-FA26-4285-AED4-7865AB91F585}" srcOrd="6" destOrd="0" presId="urn:microsoft.com/office/officeart/2005/8/layout/hierarchy2"/>
    <dgm:cxn modelId="{17B914A0-F4E0-4AAA-B70D-586474F04305}" type="presParOf" srcId="{F1CDAA83-FA26-4285-AED4-7865AB91F585}" destId="{23AE02BA-F2B8-4C1F-9B77-551B77D7C9BE}" srcOrd="0" destOrd="0" presId="urn:microsoft.com/office/officeart/2005/8/layout/hierarchy2"/>
    <dgm:cxn modelId="{C6978D86-19DE-4CCB-B3E0-F89AFB51E676}" type="presParOf" srcId="{20BB1225-3895-4472-B359-FC9CE2A9F0DC}" destId="{806B95B1-9200-475E-A96F-CE5E93389B8C}" srcOrd="7" destOrd="0" presId="urn:microsoft.com/office/officeart/2005/8/layout/hierarchy2"/>
    <dgm:cxn modelId="{498F2F9A-B27A-416C-AE5A-449CB3AFA8FE}" type="presParOf" srcId="{806B95B1-9200-475E-A96F-CE5E93389B8C}" destId="{BE3097E2-B157-4846-98A9-2A15AB664DD3}" srcOrd="0" destOrd="0" presId="urn:microsoft.com/office/officeart/2005/8/layout/hierarchy2"/>
    <dgm:cxn modelId="{B02DFB2B-DA6F-4F96-AE4C-375BA2AA9832}" type="presParOf" srcId="{806B95B1-9200-475E-A96F-CE5E93389B8C}" destId="{CBF5F261-B59A-41CB-8AC6-39424CFA1B6C}" srcOrd="1" destOrd="0" presId="urn:microsoft.com/office/officeart/2005/8/layout/hierarchy2"/>
    <dgm:cxn modelId="{B468BD3D-67A9-4AB4-B8FD-D5480658D2F7}" type="presParOf" srcId="{CBF5F261-B59A-41CB-8AC6-39424CFA1B6C}" destId="{9CF4F50F-2721-44CE-8D18-A3E47A60053F}" srcOrd="0" destOrd="0" presId="urn:microsoft.com/office/officeart/2005/8/layout/hierarchy2"/>
    <dgm:cxn modelId="{CFC74FA0-D9EE-4A0E-A15E-89823C24B528}" type="presParOf" srcId="{9CF4F50F-2721-44CE-8D18-A3E47A60053F}" destId="{D5BF4554-1667-43E0-97E7-E2062CE654FF}" srcOrd="0" destOrd="0" presId="urn:microsoft.com/office/officeart/2005/8/layout/hierarchy2"/>
    <dgm:cxn modelId="{4C0703CD-58E8-4E69-B555-F692540912F1}" type="presParOf" srcId="{CBF5F261-B59A-41CB-8AC6-39424CFA1B6C}" destId="{A86B5E7E-BAD1-428E-A392-B2E587624438}" srcOrd="1" destOrd="0" presId="urn:microsoft.com/office/officeart/2005/8/layout/hierarchy2"/>
    <dgm:cxn modelId="{7DB82089-76E7-4880-878E-A14AFFD0D8DC}" type="presParOf" srcId="{A86B5E7E-BAD1-428E-A392-B2E587624438}" destId="{FC12E69E-78E8-4724-B392-A32177AFBD93}" srcOrd="0" destOrd="0" presId="urn:microsoft.com/office/officeart/2005/8/layout/hierarchy2"/>
    <dgm:cxn modelId="{6D5671EA-DAC4-4CE3-A7FC-24397DBC3866}" type="presParOf" srcId="{A86B5E7E-BAD1-428E-A392-B2E587624438}" destId="{8F3B0BD9-BB3E-4CC3-A023-E442BF37C46C}" srcOrd="1" destOrd="0" presId="urn:microsoft.com/office/officeart/2005/8/layout/hierarchy2"/>
    <dgm:cxn modelId="{E954C27B-7C4C-4DE3-92C0-86C879B0815F}" type="presParOf" srcId="{20BB1225-3895-4472-B359-FC9CE2A9F0DC}" destId="{3EB05411-CF8D-4191-9CFE-1ADC24D96D81}" srcOrd="8" destOrd="0" presId="urn:microsoft.com/office/officeart/2005/8/layout/hierarchy2"/>
    <dgm:cxn modelId="{45BF4571-33DC-4BCD-B265-3D324286C771}" type="presParOf" srcId="{3EB05411-CF8D-4191-9CFE-1ADC24D96D81}" destId="{8A3E17BE-AB52-433F-BACF-AEC2E0BA2CE9}" srcOrd="0" destOrd="0" presId="urn:microsoft.com/office/officeart/2005/8/layout/hierarchy2"/>
    <dgm:cxn modelId="{347E8C6B-72E8-4028-99CD-C296C0FCCC1E}" type="presParOf" srcId="{20BB1225-3895-4472-B359-FC9CE2A9F0DC}" destId="{0C587EC3-CF04-4007-9D93-534FC5E6B200}" srcOrd="9" destOrd="0" presId="urn:microsoft.com/office/officeart/2005/8/layout/hierarchy2"/>
    <dgm:cxn modelId="{BE3CA3C1-6DE3-46E6-8019-D09AE451FEA8}" type="presParOf" srcId="{0C587EC3-CF04-4007-9D93-534FC5E6B200}" destId="{14D48FB3-C5A1-496F-9A3E-D0223D0AAAD1}" srcOrd="0" destOrd="0" presId="urn:microsoft.com/office/officeart/2005/8/layout/hierarchy2"/>
    <dgm:cxn modelId="{BC32FA97-13B8-4374-90CD-04F4DDB194AC}" type="presParOf" srcId="{0C587EC3-CF04-4007-9D93-534FC5E6B200}" destId="{4714DEE5-8771-4591-A6DF-444E12581E65}" srcOrd="1" destOrd="0" presId="urn:microsoft.com/office/officeart/2005/8/layout/hierarchy2"/>
    <dgm:cxn modelId="{5A60710A-D9EC-4637-AA91-7C9C8B6B0355}" type="presParOf" srcId="{4714DEE5-8771-4591-A6DF-444E12581E65}" destId="{5CEA8B0B-C2F5-4D2F-B6E2-364813BEFA23}" srcOrd="0" destOrd="0" presId="urn:microsoft.com/office/officeart/2005/8/layout/hierarchy2"/>
    <dgm:cxn modelId="{80145684-2E16-47B8-B465-51A9BE64F159}" type="presParOf" srcId="{5CEA8B0B-C2F5-4D2F-B6E2-364813BEFA23}" destId="{C3BB6158-3D9C-47C6-A189-0B7BA8C38CB6}" srcOrd="0" destOrd="0" presId="urn:microsoft.com/office/officeart/2005/8/layout/hierarchy2"/>
    <dgm:cxn modelId="{47E619B0-CADA-4A15-95B7-855F31288ABA}" type="presParOf" srcId="{4714DEE5-8771-4591-A6DF-444E12581E65}" destId="{EEAF6B38-987B-44A7-BC64-2D9E78BEB89C}" srcOrd="1" destOrd="0" presId="urn:microsoft.com/office/officeart/2005/8/layout/hierarchy2"/>
    <dgm:cxn modelId="{39B3E7D7-7DAE-4922-9094-C70EB735519F}" type="presParOf" srcId="{EEAF6B38-987B-44A7-BC64-2D9E78BEB89C}" destId="{3F34F1FD-E8CD-407A-8E65-F3955AF96C6F}" srcOrd="0" destOrd="0" presId="urn:microsoft.com/office/officeart/2005/8/layout/hierarchy2"/>
    <dgm:cxn modelId="{A311834F-BA60-453E-9819-8FEA003B4179}" type="presParOf" srcId="{EEAF6B38-987B-44A7-BC64-2D9E78BEB89C}" destId="{431B806C-F6A8-445A-9480-91AD58FE4E79}" srcOrd="1" destOrd="0" presId="urn:microsoft.com/office/officeart/2005/8/layout/hierarchy2"/>
    <dgm:cxn modelId="{23CCA8C2-0275-4C6F-B9B1-BA0CFC208A93}" type="presParOf" srcId="{20BB1225-3895-4472-B359-FC9CE2A9F0DC}" destId="{DF5580FA-5257-44EB-8BC1-6823412D8A1D}" srcOrd="10" destOrd="0" presId="urn:microsoft.com/office/officeart/2005/8/layout/hierarchy2"/>
    <dgm:cxn modelId="{12870846-147F-484A-A3D4-0AC0467CCEB8}" type="presParOf" srcId="{DF5580FA-5257-44EB-8BC1-6823412D8A1D}" destId="{5E2C96B3-543D-405A-844B-FCD754B1E560}" srcOrd="0" destOrd="0" presId="urn:microsoft.com/office/officeart/2005/8/layout/hierarchy2"/>
    <dgm:cxn modelId="{E5EAEB12-48D5-4269-AD0D-AF42522DFEAD}" type="presParOf" srcId="{20BB1225-3895-4472-B359-FC9CE2A9F0DC}" destId="{24AC7017-79D6-47FB-A3B4-635F51CADF38}" srcOrd="11" destOrd="0" presId="urn:microsoft.com/office/officeart/2005/8/layout/hierarchy2"/>
    <dgm:cxn modelId="{72ADC113-49AA-47D6-A235-4234D69862A5}" type="presParOf" srcId="{24AC7017-79D6-47FB-A3B4-635F51CADF38}" destId="{CD71BA07-AF88-4FD8-BB07-BF592AE40C9D}" srcOrd="0" destOrd="0" presId="urn:microsoft.com/office/officeart/2005/8/layout/hierarchy2"/>
    <dgm:cxn modelId="{F3FB1869-A32D-461D-BDA0-FF29446BF9EF}" type="presParOf" srcId="{24AC7017-79D6-47FB-A3B4-635F51CADF38}" destId="{4E76478D-07CB-43B7-B6DB-A94DB462634B}" srcOrd="1" destOrd="0" presId="urn:microsoft.com/office/officeart/2005/8/layout/hierarchy2"/>
    <dgm:cxn modelId="{4E53FFF7-22C0-486E-89DE-1FF3466C454A}" type="presParOf" srcId="{4E76478D-07CB-43B7-B6DB-A94DB462634B}" destId="{C538F6C1-D9D9-40C6-AAAA-F8AF4D83FFE8}" srcOrd="0" destOrd="0" presId="urn:microsoft.com/office/officeart/2005/8/layout/hierarchy2"/>
    <dgm:cxn modelId="{E59623D7-E57F-4359-801E-D2323704AD16}" type="presParOf" srcId="{C538F6C1-D9D9-40C6-AAAA-F8AF4D83FFE8}" destId="{06954200-15FC-4615-8814-64B1CD45BFFF}" srcOrd="0" destOrd="0" presId="urn:microsoft.com/office/officeart/2005/8/layout/hierarchy2"/>
    <dgm:cxn modelId="{DDF44594-C6B1-4DB0-AD87-81BE6ED44F25}" type="presParOf" srcId="{4E76478D-07CB-43B7-B6DB-A94DB462634B}" destId="{F5DBF49A-3F2C-4E70-9657-FA47DE0C1D96}" srcOrd="1" destOrd="0" presId="urn:microsoft.com/office/officeart/2005/8/layout/hierarchy2"/>
    <dgm:cxn modelId="{D6397A91-D005-4B12-8EF3-3064F7039211}" type="presParOf" srcId="{F5DBF49A-3F2C-4E70-9657-FA47DE0C1D96}" destId="{53B2A35D-F521-423F-A05C-0EE6286601C3}" srcOrd="0" destOrd="0" presId="urn:microsoft.com/office/officeart/2005/8/layout/hierarchy2"/>
    <dgm:cxn modelId="{73B32F7C-A298-4593-B5FB-7CB15B06C98C}" type="presParOf" srcId="{F5DBF49A-3F2C-4E70-9657-FA47DE0C1D96}" destId="{F861EF82-1508-4414-98F3-EA1945560105}" srcOrd="1" destOrd="0" presId="urn:microsoft.com/office/officeart/2005/8/layout/hierarchy2"/>
    <dgm:cxn modelId="{6C31AC61-936C-41F4-B6D9-E221CC62AA3B}" type="presParOf" srcId="{20BB1225-3895-4472-B359-FC9CE2A9F0DC}" destId="{34724B3F-2777-45D3-9E0D-65CE3A358C4E}" srcOrd="12" destOrd="0" presId="urn:microsoft.com/office/officeart/2005/8/layout/hierarchy2"/>
    <dgm:cxn modelId="{C59D6133-DD82-4EC0-B801-07D8F1343B04}" type="presParOf" srcId="{34724B3F-2777-45D3-9E0D-65CE3A358C4E}" destId="{C0BF01ED-FE47-47F6-9045-054DC6E5EA88}" srcOrd="0" destOrd="0" presId="urn:microsoft.com/office/officeart/2005/8/layout/hierarchy2"/>
    <dgm:cxn modelId="{7219C283-C333-4FD3-A34B-AAF96F1EE79F}" type="presParOf" srcId="{20BB1225-3895-4472-B359-FC9CE2A9F0DC}" destId="{1404D7F9-E395-49C6-82FC-D545BC74768E}" srcOrd="13" destOrd="0" presId="urn:microsoft.com/office/officeart/2005/8/layout/hierarchy2"/>
    <dgm:cxn modelId="{D1C9BC28-5A2D-4CEA-916C-F0A3424C75E2}" type="presParOf" srcId="{1404D7F9-E395-49C6-82FC-D545BC74768E}" destId="{2A49D378-C0A2-4890-A38D-8685C69A4E6D}" srcOrd="0" destOrd="0" presId="urn:microsoft.com/office/officeart/2005/8/layout/hierarchy2"/>
    <dgm:cxn modelId="{2E69D289-DA3B-4A99-BC15-F3B979B72F4D}" type="presParOf" srcId="{1404D7F9-E395-49C6-82FC-D545BC74768E}" destId="{53F5A50B-451F-4E27-BCD4-48AC4819F7AD}" srcOrd="1" destOrd="0" presId="urn:microsoft.com/office/officeart/2005/8/layout/hierarchy2"/>
    <dgm:cxn modelId="{0E5C744D-4622-46CC-9011-0317C491BD44}" type="presParOf" srcId="{53F5A50B-451F-4E27-BCD4-48AC4819F7AD}" destId="{EA1F78F8-1428-43BB-A091-F6EE8F40D366}" srcOrd="0" destOrd="0" presId="urn:microsoft.com/office/officeart/2005/8/layout/hierarchy2"/>
    <dgm:cxn modelId="{43087FF6-6F6F-4B7A-B372-0AEC0461EC94}" type="presParOf" srcId="{EA1F78F8-1428-43BB-A091-F6EE8F40D366}" destId="{FE875F15-7B4C-4C51-ACD7-A883FF97DCCF}" srcOrd="0" destOrd="0" presId="urn:microsoft.com/office/officeart/2005/8/layout/hierarchy2"/>
    <dgm:cxn modelId="{BC31E993-0C40-414A-B881-6EBA8E00A21E}" type="presParOf" srcId="{53F5A50B-451F-4E27-BCD4-48AC4819F7AD}" destId="{094FA4DF-330D-4663-9E90-B26F6195D404}" srcOrd="1" destOrd="0" presId="urn:microsoft.com/office/officeart/2005/8/layout/hierarchy2"/>
    <dgm:cxn modelId="{00393416-EFDB-47BD-B05D-A8AF29452AA3}" type="presParOf" srcId="{094FA4DF-330D-4663-9E90-B26F6195D404}" destId="{AF23A53B-4EB9-47F8-B5B1-B07E761035F1}" srcOrd="0" destOrd="0" presId="urn:microsoft.com/office/officeart/2005/8/layout/hierarchy2"/>
    <dgm:cxn modelId="{7321E4FD-FA19-40C1-AEB4-C19D2B5DE870}" type="presParOf" srcId="{094FA4DF-330D-4663-9E90-B26F6195D404}" destId="{AA6AFA55-25B3-42DA-8F7D-4A7ECE2F334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182A18-27A5-469C-9D37-D8642B0D2E7E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3D328B1-A4AB-4611-8DE0-9054FAA29EA6}">
      <dgm:prSet phldrT="[文字]" custT="1"/>
      <dgm:spPr/>
      <dgm:t>
        <a:bodyPr/>
        <a:lstStyle/>
        <a:p>
          <a:r>
            <a:rPr lang="zh-TW" altLang="en-US" sz="3600" dirty="0" smtClean="0">
              <a:latin typeface="+mj-ea"/>
              <a:ea typeface="+mj-ea"/>
            </a:rPr>
            <a:t>一級預防</a:t>
          </a:r>
          <a:endParaRPr lang="zh-TW" altLang="en-US" sz="3600" dirty="0">
            <a:latin typeface="+mj-ea"/>
            <a:ea typeface="+mj-ea"/>
          </a:endParaRPr>
        </a:p>
      </dgm:t>
    </dgm:pt>
    <dgm:pt modelId="{27EC75C4-1C11-40F0-9784-11F9B651932B}" type="parTrans" cxnId="{625A3F53-2E29-434A-B722-9F1C3518091A}">
      <dgm:prSet/>
      <dgm:spPr/>
      <dgm:t>
        <a:bodyPr/>
        <a:lstStyle/>
        <a:p>
          <a:endParaRPr lang="zh-TW" altLang="en-US"/>
        </a:p>
      </dgm:t>
    </dgm:pt>
    <dgm:pt modelId="{798CF315-BB94-48A9-A538-A550D9754CDB}" type="sibTrans" cxnId="{625A3F53-2E29-434A-B722-9F1C3518091A}">
      <dgm:prSet/>
      <dgm:spPr/>
      <dgm:t>
        <a:bodyPr/>
        <a:lstStyle/>
        <a:p>
          <a:endParaRPr lang="zh-TW" altLang="en-US"/>
        </a:p>
      </dgm:t>
    </dgm:pt>
    <dgm:pt modelId="{58674F15-9B2E-45FB-9C79-C751B4E4716A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8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法治、品格、</a:t>
          </a:r>
          <a:endParaRPr lang="en-US" altLang="zh-TW" sz="1800" dirty="0" smtClean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  <a:p>
          <a:pPr>
            <a:lnSpc>
              <a:spcPts val="1800"/>
            </a:lnSpc>
          </a:pPr>
          <a:r>
            <a:rPr lang="zh-TW" altLang="en-US" sz="18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生命教育營隊</a:t>
          </a:r>
          <a:endParaRPr lang="zh-TW" altLang="en-US" sz="1800" dirty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</dgm:t>
    </dgm:pt>
    <dgm:pt modelId="{74B3D7C3-AAF4-4828-BA57-2041CB67AEC8}" type="parTrans" cxnId="{F231DD63-1067-4776-AF18-03C11A8C9556}">
      <dgm:prSet/>
      <dgm:spPr/>
      <dgm:t>
        <a:bodyPr/>
        <a:lstStyle/>
        <a:p>
          <a:endParaRPr lang="zh-TW" altLang="en-US"/>
        </a:p>
      </dgm:t>
    </dgm:pt>
    <dgm:pt modelId="{7CFFAF79-EE71-49F7-82AE-3BF51693EF67}" type="sibTrans" cxnId="{F231DD63-1067-4776-AF18-03C11A8C9556}">
      <dgm:prSet/>
      <dgm:spPr/>
      <dgm:t>
        <a:bodyPr/>
        <a:lstStyle/>
        <a:p>
          <a:endParaRPr lang="zh-TW" altLang="en-US"/>
        </a:p>
      </dgm:t>
    </dgm:pt>
    <dgm:pt modelId="{F086E608-0702-40C1-B5FD-920083BFBEF7}">
      <dgm:prSet phldrT="[文字]" custT="1"/>
      <dgm:spPr/>
      <dgm:t>
        <a:bodyPr/>
        <a:lstStyle/>
        <a:p>
          <a:r>
            <a:rPr lang="zh-TW" altLang="en-US" sz="3600" dirty="0" smtClean="0">
              <a:latin typeface="+mj-ea"/>
              <a:ea typeface="+mj-ea"/>
            </a:rPr>
            <a:t>二級預防</a:t>
          </a:r>
          <a:endParaRPr lang="zh-TW" altLang="en-US" sz="3600" dirty="0">
            <a:latin typeface="+mj-ea"/>
            <a:ea typeface="+mj-ea"/>
          </a:endParaRPr>
        </a:p>
      </dgm:t>
    </dgm:pt>
    <dgm:pt modelId="{837F94C9-DBDD-4F7A-9E2D-CB5284F78C9D}" type="parTrans" cxnId="{975FCA03-0DF9-4A58-A31E-AC1B29EE85E9}">
      <dgm:prSet/>
      <dgm:spPr/>
      <dgm:t>
        <a:bodyPr/>
        <a:lstStyle/>
        <a:p>
          <a:endParaRPr lang="zh-TW" altLang="en-US"/>
        </a:p>
      </dgm:t>
    </dgm:pt>
    <dgm:pt modelId="{CCFC18C7-47AE-4D77-BA2A-BA1B26BB9736}" type="sibTrans" cxnId="{975FCA03-0DF9-4A58-A31E-AC1B29EE85E9}">
      <dgm:prSet/>
      <dgm:spPr/>
      <dgm:t>
        <a:bodyPr/>
        <a:lstStyle/>
        <a:p>
          <a:endParaRPr lang="zh-TW" altLang="en-US"/>
        </a:p>
      </dgm:t>
    </dgm:pt>
    <dgm:pt modelId="{80E281F7-8433-4D65-856F-D84767EE869F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法律諮詢服務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8CD764AA-2A40-4FAA-9D51-0BEF774476AC}" type="parTrans" cxnId="{EF8EFADB-3796-4FE9-B8F0-254F1727F972}">
      <dgm:prSet/>
      <dgm:spPr/>
      <dgm:t>
        <a:bodyPr/>
        <a:lstStyle/>
        <a:p>
          <a:endParaRPr lang="zh-TW" altLang="en-US"/>
        </a:p>
      </dgm:t>
    </dgm:pt>
    <dgm:pt modelId="{A2AB7035-F40A-4034-A5E7-829AA0C2E869}" type="sibTrans" cxnId="{EF8EFADB-3796-4FE9-B8F0-254F1727F972}">
      <dgm:prSet/>
      <dgm:spPr/>
      <dgm:t>
        <a:bodyPr/>
        <a:lstStyle/>
        <a:p>
          <a:endParaRPr lang="zh-TW" altLang="en-US"/>
        </a:p>
      </dgm:t>
    </dgm:pt>
    <dgm:pt modelId="{94714433-AF86-4055-8160-0FD772D9FEDD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轉介服務</a:t>
          </a:r>
          <a:r>
            <a:rPr lang="en-US" altLang="zh-TW" sz="18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1800" dirty="0" smtClean="0">
              <a:latin typeface="微軟正黑體" pitchFamily="34" charset="-120"/>
              <a:ea typeface="微軟正黑體" pitchFamily="34" charset="-120"/>
            </a:rPr>
          </a:br>
          <a:r>
            <a:rPr lang="en-US" altLang="zh-TW" sz="140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400" dirty="0" smtClean="0">
              <a:latin typeface="微軟正黑體" pitchFamily="34" charset="-120"/>
              <a:ea typeface="微軟正黑體" pitchFamily="34" charset="-120"/>
            </a:rPr>
            <a:t>含社福醫療就業等</a:t>
          </a:r>
          <a:r>
            <a:rPr lang="en-US" altLang="zh-TW" sz="140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DF7A1219-68FA-4B38-AE78-ABFA2C093442}" type="parTrans" cxnId="{A1E00664-D79F-45E5-BC11-C43699D30ECC}">
      <dgm:prSet/>
      <dgm:spPr/>
      <dgm:t>
        <a:bodyPr/>
        <a:lstStyle/>
        <a:p>
          <a:endParaRPr lang="zh-TW" altLang="en-US"/>
        </a:p>
      </dgm:t>
    </dgm:pt>
    <dgm:pt modelId="{AD319B77-D982-4635-B7DC-7061E92EDC75}" type="sibTrans" cxnId="{A1E00664-D79F-45E5-BC11-C43699D30ECC}">
      <dgm:prSet/>
      <dgm:spPr/>
      <dgm:t>
        <a:bodyPr/>
        <a:lstStyle/>
        <a:p>
          <a:endParaRPr lang="zh-TW" altLang="en-US"/>
        </a:p>
      </dgm:t>
    </dgm:pt>
    <dgm:pt modelId="{4E622DE0-9A4E-41E0-A973-483923D745B0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三級</a:t>
          </a:r>
          <a:r>
            <a:rPr lang="zh-TW" altLang="en-US" sz="3600" dirty="0" smtClean="0">
              <a:latin typeface="微軟正黑體" pitchFamily="34" charset="-120"/>
              <a:ea typeface="微軟正黑體" pitchFamily="34" charset="-120"/>
            </a:rPr>
            <a:t>預防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87270350-B69E-4E7B-90A8-408613B9CC29}" type="parTrans" cxnId="{BB2BCFA5-C0F8-4EEA-B687-656A0F21299A}">
      <dgm:prSet/>
      <dgm:spPr/>
      <dgm:t>
        <a:bodyPr/>
        <a:lstStyle/>
        <a:p>
          <a:endParaRPr lang="zh-TW" altLang="en-US"/>
        </a:p>
      </dgm:t>
    </dgm:pt>
    <dgm:pt modelId="{76D413D2-7D50-4995-B393-6D1FA8CDF236}" type="sibTrans" cxnId="{BB2BCFA5-C0F8-4EEA-B687-656A0F21299A}">
      <dgm:prSet/>
      <dgm:spPr/>
      <dgm:t>
        <a:bodyPr/>
        <a:lstStyle/>
        <a:p>
          <a:endParaRPr lang="zh-TW" altLang="en-US"/>
        </a:p>
      </dgm:t>
    </dgm:pt>
    <dgm:pt modelId="{DC2CF9C3-2F1A-4BCE-B13B-5A570C6592E8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法律諮詢服務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9D4C49EE-A773-42CA-873F-D28A00BC5962}" type="parTrans" cxnId="{C1FAD412-36AF-4F60-92ED-42094263A4EE}">
      <dgm:prSet/>
      <dgm:spPr/>
      <dgm:t>
        <a:bodyPr/>
        <a:lstStyle/>
        <a:p>
          <a:endParaRPr lang="zh-TW" altLang="en-US"/>
        </a:p>
      </dgm:t>
    </dgm:pt>
    <dgm:pt modelId="{6116EBA6-9E9D-4F0C-ACFE-DA8E81920CB8}" type="sibTrans" cxnId="{C1FAD412-36AF-4F60-92ED-42094263A4EE}">
      <dgm:prSet/>
      <dgm:spPr/>
      <dgm:t>
        <a:bodyPr/>
        <a:lstStyle/>
        <a:p>
          <a:endParaRPr lang="zh-TW" altLang="en-US"/>
        </a:p>
      </dgm:t>
    </dgm:pt>
    <dgm:pt modelId="{0EBE9286-AAA9-47FE-990C-599DAF3371DE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校園人權法治</a:t>
          </a:r>
          <a:endParaRPr lang="en-US" altLang="zh-TW" sz="180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  <a:p>
          <a:pPr>
            <a:lnSpc>
              <a:spcPts val="1800"/>
            </a:lnSpc>
          </a:pPr>
          <a:r>
            <a:rPr lang="zh-TW" altLang="en-US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教育宣講</a:t>
          </a:r>
          <a:endParaRPr lang="zh-TW" altLang="en-US" sz="1800" dirty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</dgm:t>
    </dgm:pt>
    <dgm:pt modelId="{26AFB103-16DF-4A0A-900A-1E351FEE3A07}" type="parTrans" cxnId="{BA7EF0B8-0543-47BF-A474-B2706264005F}">
      <dgm:prSet/>
      <dgm:spPr/>
      <dgm:t>
        <a:bodyPr/>
        <a:lstStyle/>
        <a:p>
          <a:endParaRPr lang="zh-TW" altLang="en-US"/>
        </a:p>
      </dgm:t>
    </dgm:pt>
    <dgm:pt modelId="{589640F6-6913-4DA6-9016-24E6B123A0F7}" type="sibTrans" cxnId="{BA7EF0B8-0543-47BF-A474-B2706264005F}">
      <dgm:prSet/>
      <dgm:spPr/>
      <dgm:t>
        <a:bodyPr/>
        <a:lstStyle/>
        <a:p>
          <a:endParaRPr lang="zh-TW" altLang="en-US"/>
        </a:p>
      </dgm:t>
    </dgm:pt>
    <dgm:pt modelId="{8C5E08F7-4BFF-4B86-87A7-F87B0202B4C0}">
      <dgm:prSet phldrT="[文字]" custT="1"/>
      <dgm:spPr/>
      <dgm:t>
        <a:bodyPr/>
        <a:lstStyle/>
        <a:p>
          <a:pPr>
            <a:lnSpc>
              <a:spcPts val="1900"/>
            </a:lnSpc>
          </a:pPr>
          <a:r>
            <a:rPr lang="zh-TW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犯罪及被害預防宣導</a:t>
          </a:r>
          <a:endParaRPr lang="en-US" altLang="zh-TW" sz="180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  <a:p>
          <a:pPr>
            <a:lnSpc>
              <a:spcPts val="1500"/>
            </a:lnSpc>
          </a:pPr>
          <a:r>
            <a:rPr lang="en-US" altLang="zh-TW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(</a:t>
          </a:r>
          <a:r>
            <a:rPr lang="zh-TW" altLang="en-US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法律及民生座談</a:t>
          </a:r>
          <a:r>
            <a:rPr lang="en-US" altLang="zh-TW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)</a:t>
          </a:r>
          <a:endParaRPr lang="zh-TW" altLang="en-US" sz="18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681B1008-9D44-4EE4-9E3F-EB3B46E8C615}" type="parTrans" cxnId="{A7A56FB2-3A73-46CA-BE0A-6E9978FE8EB3}">
      <dgm:prSet/>
      <dgm:spPr/>
      <dgm:t>
        <a:bodyPr/>
        <a:lstStyle/>
        <a:p>
          <a:endParaRPr lang="zh-TW" altLang="en-US"/>
        </a:p>
      </dgm:t>
    </dgm:pt>
    <dgm:pt modelId="{BCD528F9-3B42-4DCB-99F1-6DA8A39DD85F}" type="sibTrans" cxnId="{A7A56FB2-3A73-46CA-BE0A-6E9978FE8EB3}">
      <dgm:prSet/>
      <dgm:spPr/>
      <dgm:t>
        <a:bodyPr/>
        <a:lstStyle/>
        <a:p>
          <a:endParaRPr lang="zh-TW" altLang="en-US"/>
        </a:p>
      </dgm:t>
    </dgm:pt>
    <dgm:pt modelId="{5CBF3C8A-C2F9-470B-9D28-1E25905ABDE5}">
      <dgm:prSet phldrT="[文字]" custT="1"/>
      <dgm:spPr/>
      <dgm:t>
        <a:bodyPr/>
        <a:lstStyle/>
        <a:p>
          <a:pPr>
            <a:lnSpc>
              <a:spcPts val="1800"/>
            </a:lnSpc>
          </a:pPr>
          <a:r>
            <a:rPr lang="zh-TW" altLang="en-US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弱勢青少年關懷</a:t>
          </a:r>
          <a:endParaRPr lang="en-US" altLang="zh-TW" sz="1800" dirty="0" smtClean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  <a:p>
          <a:pPr>
            <a:lnSpc>
              <a:spcPts val="1800"/>
            </a:lnSpc>
          </a:pPr>
          <a:r>
            <a:rPr lang="zh-TW" altLang="en-US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品格營隊</a:t>
          </a:r>
          <a:endParaRPr lang="zh-TW" altLang="en-US" sz="1800" dirty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E3171E0C-A27D-4B4F-82F0-050E64FEFC76}" type="parTrans" cxnId="{44CB5575-A7E1-419F-85D7-71FC5BA1FC5D}">
      <dgm:prSet/>
      <dgm:spPr/>
      <dgm:t>
        <a:bodyPr/>
        <a:lstStyle/>
        <a:p>
          <a:endParaRPr lang="zh-TW" altLang="en-US"/>
        </a:p>
      </dgm:t>
    </dgm:pt>
    <dgm:pt modelId="{CB4DD596-3C44-4B7D-9CA7-3BC90AAEFE54}" type="sibTrans" cxnId="{44CB5575-A7E1-419F-85D7-71FC5BA1FC5D}">
      <dgm:prSet/>
      <dgm:spPr/>
      <dgm:t>
        <a:bodyPr/>
        <a:lstStyle/>
        <a:p>
          <a:endParaRPr lang="zh-TW" altLang="en-US"/>
        </a:p>
      </dgm:t>
    </dgm:pt>
    <dgm:pt modelId="{41F6E06D-3B7C-4542-8AC1-FA1359069B2E}">
      <dgm:prSet phldrT="[文字]" custT="1"/>
      <dgm:spPr/>
      <dgm:t>
        <a:bodyPr/>
        <a:lstStyle/>
        <a:p>
          <a:r>
            <a:rPr lang="zh-TW" altLang="en-US" sz="1800" b="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轉介服務</a:t>
          </a:r>
          <a:endParaRPr lang="en-US" altLang="zh-TW" sz="1800" b="0" dirty="0" smtClean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  <a:p>
          <a:r>
            <a:rPr lang="en-US" altLang="zh-TW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含社福醫療就業等</a:t>
          </a:r>
          <a:r>
            <a:rPr lang="en-US" altLang="zh-TW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400" b="0" dirty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3EF526AE-B9F1-491A-A78C-5FBCC40D0AFD}" type="parTrans" cxnId="{45A11EEB-49DD-443F-B754-06F8D5FA399D}">
      <dgm:prSet/>
      <dgm:spPr/>
      <dgm:t>
        <a:bodyPr/>
        <a:lstStyle/>
        <a:p>
          <a:endParaRPr lang="zh-TW" altLang="en-US"/>
        </a:p>
      </dgm:t>
    </dgm:pt>
    <dgm:pt modelId="{AA49FAF2-3B81-47D7-9C60-383748180AAB}" type="sibTrans" cxnId="{45A11EEB-49DD-443F-B754-06F8D5FA399D}">
      <dgm:prSet/>
      <dgm:spPr/>
      <dgm:t>
        <a:bodyPr/>
        <a:lstStyle/>
        <a:p>
          <a:endParaRPr lang="zh-TW" altLang="en-US"/>
        </a:p>
      </dgm:t>
    </dgm:pt>
    <dgm:pt modelId="{C16BD7EC-30AC-433F-8A20-3F797CDA9DC1}">
      <dgm:prSet phldrT="[文字]" custT="1"/>
      <dgm:spPr/>
      <dgm:t>
        <a:bodyPr/>
        <a:lstStyle/>
        <a:p>
          <a:r>
            <a:rPr lang="zh-TW" altLang="en-US" sz="1800" b="0" dirty="0" smtClean="0">
              <a:latin typeface="微軟正黑體" pitchFamily="34" charset="-120"/>
              <a:ea typeface="微軟正黑體" pitchFamily="34" charset="-120"/>
            </a:rPr>
            <a:t>更生人心情故事歌唱比賽</a:t>
          </a:r>
          <a:endParaRPr lang="zh-TW" altLang="en-US" sz="1800" b="0" dirty="0">
            <a:latin typeface="微軟正黑體" pitchFamily="34" charset="-120"/>
            <a:ea typeface="微軟正黑體" pitchFamily="34" charset="-120"/>
          </a:endParaRPr>
        </a:p>
      </dgm:t>
    </dgm:pt>
    <dgm:pt modelId="{F3874B68-80A5-41AB-9ED9-06E6ED9F3E38}" type="parTrans" cxnId="{1708A953-0B5C-48E5-BB3D-A3C75E700EAD}">
      <dgm:prSet/>
      <dgm:spPr/>
      <dgm:t>
        <a:bodyPr/>
        <a:lstStyle/>
        <a:p>
          <a:endParaRPr lang="zh-TW" altLang="en-US"/>
        </a:p>
      </dgm:t>
    </dgm:pt>
    <dgm:pt modelId="{911F8FFB-77D9-4719-B1A2-78339DD5F248}" type="sibTrans" cxnId="{1708A953-0B5C-48E5-BB3D-A3C75E700EAD}">
      <dgm:prSet/>
      <dgm:spPr/>
      <dgm:t>
        <a:bodyPr/>
        <a:lstStyle/>
        <a:p>
          <a:endParaRPr lang="zh-TW" altLang="en-US"/>
        </a:p>
      </dgm:t>
    </dgm:pt>
    <dgm:pt modelId="{9BB71901-4178-406D-96C2-CF580BC44CFF}" type="pres">
      <dgm:prSet presAssocID="{D5182A18-27A5-469C-9D37-D8642B0D2E7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6F8FF88-A90C-471A-9F04-8F42C9FD3754}" type="pres">
      <dgm:prSet presAssocID="{A3D328B1-A4AB-4611-8DE0-9054FAA29EA6}" presName="compNode" presStyleCnt="0"/>
      <dgm:spPr/>
    </dgm:pt>
    <dgm:pt modelId="{AE58EB41-ABE1-474C-BBE9-6A3CBA155276}" type="pres">
      <dgm:prSet presAssocID="{A3D328B1-A4AB-4611-8DE0-9054FAA29EA6}" presName="aNode" presStyleLbl="bgShp" presStyleIdx="0" presStyleCnt="3"/>
      <dgm:spPr/>
      <dgm:t>
        <a:bodyPr/>
        <a:lstStyle/>
        <a:p>
          <a:endParaRPr lang="zh-TW" altLang="en-US"/>
        </a:p>
      </dgm:t>
    </dgm:pt>
    <dgm:pt modelId="{C1B71887-0069-48AD-8D4E-71364EE62B3E}" type="pres">
      <dgm:prSet presAssocID="{A3D328B1-A4AB-4611-8DE0-9054FAA29EA6}" presName="textNode" presStyleLbl="bgShp" presStyleIdx="0" presStyleCnt="3"/>
      <dgm:spPr/>
      <dgm:t>
        <a:bodyPr/>
        <a:lstStyle/>
        <a:p>
          <a:endParaRPr lang="zh-TW" altLang="en-US"/>
        </a:p>
      </dgm:t>
    </dgm:pt>
    <dgm:pt modelId="{46C155C4-8A0D-49BA-8EE6-EA7C01D06C61}" type="pres">
      <dgm:prSet presAssocID="{A3D328B1-A4AB-4611-8DE0-9054FAA29EA6}" presName="compChildNode" presStyleCnt="0"/>
      <dgm:spPr/>
    </dgm:pt>
    <dgm:pt modelId="{3B19AAD1-8FB3-4470-858A-746C3C8E002F}" type="pres">
      <dgm:prSet presAssocID="{A3D328B1-A4AB-4611-8DE0-9054FAA29EA6}" presName="theInnerList" presStyleCnt="0"/>
      <dgm:spPr/>
    </dgm:pt>
    <dgm:pt modelId="{ADE458E4-CC00-46B6-B76C-B1745F78CA6D}" type="pres">
      <dgm:prSet presAssocID="{8C5E08F7-4BFF-4B86-87A7-F87B0202B4C0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20BE9D-A6FB-4005-828E-B1070E10F40F}" type="pres">
      <dgm:prSet presAssocID="{8C5E08F7-4BFF-4B86-87A7-F87B0202B4C0}" presName="aSpace2" presStyleCnt="0"/>
      <dgm:spPr/>
    </dgm:pt>
    <dgm:pt modelId="{0C6AF614-6F16-48AF-B2F6-32BF142C49AF}" type="pres">
      <dgm:prSet presAssocID="{58674F15-9B2E-45FB-9C79-C751B4E4716A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E77987-AD79-4464-BCE3-8263E32858A8}" type="pres">
      <dgm:prSet presAssocID="{58674F15-9B2E-45FB-9C79-C751B4E4716A}" presName="aSpace2" presStyleCnt="0"/>
      <dgm:spPr/>
    </dgm:pt>
    <dgm:pt modelId="{B7B1468C-79DF-4F3E-8628-4FA0744D570F}" type="pres">
      <dgm:prSet presAssocID="{0EBE9286-AAA9-47FE-990C-599DAF3371DE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4934F17-9575-46B6-9385-2C55826C1959}" type="pres">
      <dgm:prSet presAssocID="{A3D328B1-A4AB-4611-8DE0-9054FAA29EA6}" presName="aSpace" presStyleCnt="0"/>
      <dgm:spPr/>
    </dgm:pt>
    <dgm:pt modelId="{66E3717C-B63A-4F3D-8E99-52A1B6BEE3CB}" type="pres">
      <dgm:prSet presAssocID="{F086E608-0702-40C1-B5FD-920083BFBEF7}" presName="compNode" presStyleCnt="0"/>
      <dgm:spPr/>
    </dgm:pt>
    <dgm:pt modelId="{8DE73BA6-8FE9-435D-BAF0-6AB5B8DFAD67}" type="pres">
      <dgm:prSet presAssocID="{F086E608-0702-40C1-B5FD-920083BFBEF7}" presName="aNode" presStyleLbl="bgShp" presStyleIdx="1" presStyleCnt="3"/>
      <dgm:spPr/>
      <dgm:t>
        <a:bodyPr/>
        <a:lstStyle/>
        <a:p>
          <a:endParaRPr lang="zh-TW" altLang="en-US"/>
        </a:p>
      </dgm:t>
    </dgm:pt>
    <dgm:pt modelId="{C3904E42-760E-471F-9780-8F425C38912D}" type="pres">
      <dgm:prSet presAssocID="{F086E608-0702-40C1-B5FD-920083BFBEF7}" presName="textNode" presStyleLbl="bgShp" presStyleIdx="1" presStyleCnt="3"/>
      <dgm:spPr/>
      <dgm:t>
        <a:bodyPr/>
        <a:lstStyle/>
        <a:p>
          <a:endParaRPr lang="zh-TW" altLang="en-US"/>
        </a:p>
      </dgm:t>
    </dgm:pt>
    <dgm:pt modelId="{F6F14BC3-B082-49EF-A795-D8E796C5A81B}" type="pres">
      <dgm:prSet presAssocID="{F086E608-0702-40C1-B5FD-920083BFBEF7}" presName="compChildNode" presStyleCnt="0"/>
      <dgm:spPr/>
    </dgm:pt>
    <dgm:pt modelId="{93097976-9A30-4D0D-94E6-8E6FE6D6A847}" type="pres">
      <dgm:prSet presAssocID="{F086E608-0702-40C1-B5FD-920083BFBEF7}" presName="theInnerList" presStyleCnt="0"/>
      <dgm:spPr/>
    </dgm:pt>
    <dgm:pt modelId="{4491C2BC-18DE-43E1-98BF-1639C04F73EE}" type="pres">
      <dgm:prSet presAssocID="{80E281F7-8433-4D65-856F-D84767EE869F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33F486-59AC-434C-9025-D9E39C56E299}" type="pres">
      <dgm:prSet presAssocID="{80E281F7-8433-4D65-856F-D84767EE869F}" presName="aSpace2" presStyleCnt="0"/>
      <dgm:spPr/>
    </dgm:pt>
    <dgm:pt modelId="{1E224FDF-A71E-4D4D-8F68-C319EE94AE96}" type="pres">
      <dgm:prSet presAssocID="{94714433-AF86-4055-8160-0FD772D9FEDD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BD990F-4C6A-4FE9-B5BD-9EE3D05B2177}" type="pres">
      <dgm:prSet presAssocID="{94714433-AF86-4055-8160-0FD772D9FEDD}" presName="aSpace2" presStyleCnt="0"/>
      <dgm:spPr/>
    </dgm:pt>
    <dgm:pt modelId="{2BFDB682-674A-47B6-B5CF-B0C8314057B2}" type="pres">
      <dgm:prSet presAssocID="{5CBF3C8A-C2F9-470B-9D28-1E25905ABDE5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A1DFD2-B625-4087-9C52-DE83DA877036}" type="pres">
      <dgm:prSet presAssocID="{F086E608-0702-40C1-B5FD-920083BFBEF7}" presName="aSpace" presStyleCnt="0"/>
      <dgm:spPr/>
    </dgm:pt>
    <dgm:pt modelId="{6060EAE6-FF0E-40E1-8927-4CAD4710428B}" type="pres">
      <dgm:prSet presAssocID="{4E622DE0-9A4E-41E0-A973-483923D745B0}" presName="compNode" presStyleCnt="0"/>
      <dgm:spPr/>
    </dgm:pt>
    <dgm:pt modelId="{9CB3E15A-B4A6-4138-91E5-993839A326FF}" type="pres">
      <dgm:prSet presAssocID="{4E622DE0-9A4E-41E0-A973-483923D745B0}" presName="aNode" presStyleLbl="bgShp" presStyleIdx="2" presStyleCnt="3"/>
      <dgm:spPr/>
      <dgm:t>
        <a:bodyPr/>
        <a:lstStyle/>
        <a:p>
          <a:endParaRPr lang="zh-TW" altLang="en-US"/>
        </a:p>
      </dgm:t>
    </dgm:pt>
    <dgm:pt modelId="{9986BC87-9F57-40EE-883A-35737AB47558}" type="pres">
      <dgm:prSet presAssocID="{4E622DE0-9A4E-41E0-A973-483923D745B0}" presName="textNode" presStyleLbl="bgShp" presStyleIdx="2" presStyleCnt="3"/>
      <dgm:spPr/>
      <dgm:t>
        <a:bodyPr/>
        <a:lstStyle/>
        <a:p>
          <a:endParaRPr lang="zh-TW" altLang="en-US"/>
        </a:p>
      </dgm:t>
    </dgm:pt>
    <dgm:pt modelId="{130D65EF-B7F2-41C7-8791-63443580736B}" type="pres">
      <dgm:prSet presAssocID="{4E622DE0-9A4E-41E0-A973-483923D745B0}" presName="compChildNode" presStyleCnt="0"/>
      <dgm:spPr/>
    </dgm:pt>
    <dgm:pt modelId="{84FAB6A2-ED7B-4E9F-8400-C3BB7471EA4C}" type="pres">
      <dgm:prSet presAssocID="{4E622DE0-9A4E-41E0-A973-483923D745B0}" presName="theInnerList" presStyleCnt="0"/>
      <dgm:spPr/>
    </dgm:pt>
    <dgm:pt modelId="{EE6F9F13-0CDB-4551-B7E8-7620E6EADEDA}" type="pres">
      <dgm:prSet presAssocID="{DC2CF9C3-2F1A-4BCE-B13B-5A570C6592E8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2C92F2-F042-4F0F-AFBA-597B10D47EDF}" type="pres">
      <dgm:prSet presAssocID="{DC2CF9C3-2F1A-4BCE-B13B-5A570C6592E8}" presName="aSpace2" presStyleCnt="0"/>
      <dgm:spPr/>
    </dgm:pt>
    <dgm:pt modelId="{D4DE2491-C850-4810-83C5-15680BC00619}" type="pres">
      <dgm:prSet presAssocID="{41F6E06D-3B7C-4542-8AC1-FA1359069B2E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3D711F-3B6C-4A0C-BE5E-9F30ED2A4895}" type="pres">
      <dgm:prSet presAssocID="{41F6E06D-3B7C-4542-8AC1-FA1359069B2E}" presName="aSpace2" presStyleCnt="0"/>
      <dgm:spPr/>
    </dgm:pt>
    <dgm:pt modelId="{F7ECF5BC-A9D7-41F1-9B5D-5FBAEF61D04F}" type="pres">
      <dgm:prSet presAssocID="{C16BD7EC-30AC-433F-8A20-3F797CDA9DC1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A7EF0B8-0543-47BF-A474-B2706264005F}" srcId="{A3D328B1-A4AB-4611-8DE0-9054FAA29EA6}" destId="{0EBE9286-AAA9-47FE-990C-599DAF3371DE}" srcOrd="2" destOrd="0" parTransId="{26AFB103-16DF-4A0A-900A-1E351FEE3A07}" sibTransId="{589640F6-6913-4DA6-9016-24E6B123A0F7}"/>
    <dgm:cxn modelId="{625A3F53-2E29-434A-B722-9F1C3518091A}" srcId="{D5182A18-27A5-469C-9D37-D8642B0D2E7E}" destId="{A3D328B1-A4AB-4611-8DE0-9054FAA29EA6}" srcOrd="0" destOrd="0" parTransId="{27EC75C4-1C11-40F0-9784-11F9B651932B}" sibTransId="{798CF315-BB94-48A9-A538-A550D9754CDB}"/>
    <dgm:cxn modelId="{DF4A3A58-9D26-4991-A4F1-E0053822DCD9}" type="presOf" srcId="{0EBE9286-AAA9-47FE-990C-599DAF3371DE}" destId="{B7B1468C-79DF-4F3E-8628-4FA0744D570F}" srcOrd="0" destOrd="0" presId="urn:microsoft.com/office/officeart/2005/8/layout/lProcess2"/>
    <dgm:cxn modelId="{0342F696-513C-4B60-8D04-BAE8CEA902C7}" type="presOf" srcId="{4E622DE0-9A4E-41E0-A973-483923D745B0}" destId="{9986BC87-9F57-40EE-883A-35737AB47558}" srcOrd="1" destOrd="0" presId="urn:microsoft.com/office/officeart/2005/8/layout/lProcess2"/>
    <dgm:cxn modelId="{975FCA03-0DF9-4A58-A31E-AC1B29EE85E9}" srcId="{D5182A18-27A5-469C-9D37-D8642B0D2E7E}" destId="{F086E608-0702-40C1-B5FD-920083BFBEF7}" srcOrd="1" destOrd="0" parTransId="{837F94C9-DBDD-4F7A-9E2D-CB5284F78C9D}" sibTransId="{CCFC18C7-47AE-4D77-BA2A-BA1B26BB9736}"/>
    <dgm:cxn modelId="{C5668AF2-8D67-4016-B529-104C2FBDD871}" type="presOf" srcId="{41F6E06D-3B7C-4542-8AC1-FA1359069B2E}" destId="{D4DE2491-C850-4810-83C5-15680BC00619}" srcOrd="0" destOrd="0" presId="urn:microsoft.com/office/officeart/2005/8/layout/lProcess2"/>
    <dgm:cxn modelId="{E640D566-17FB-4DE8-A68D-2872389B6395}" type="presOf" srcId="{F086E608-0702-40C1-B5FD-920083BFBEF7}" destId="{8DE73BA6-8FE9-435D-BAF0-6AB5B8DFAD67}" srcOrd="0" destOrd="0" presId="urn:microsoft.com/office/officeart/2005/8/layout/lProcess2"/>
    <dgm:cxn modelId="{A174EE64-0ECA-427B-A7F2-52CEF8A9798E}" type="presOf" srcId="{A3D328B1-A4AB-4611-8DE0-9054FAA29EA6}" destId="{AE58EB41-ABE1-474C-BBE9-6A3CBA155276}" srcOrd="0" destOrd="0" presId="urn:microsoft.com/office/officeart/2005/8/layout/lProcess2"/>
    <dgm:cxn modelId="{A7A56FB2-3A73-46CA-BE0A-6E9978FE8EB3}" srcId="{A3D328B1-A4AB-4611-8DE0-9054FAA29EA6}" destId="{8C5E08F7-4BFF-4B86-87A7-F87B0202B4C0}" srcOrd="0" destOrd="0" parTransId="{681B1008-9D44-4EE4-9E3F-EB3B46E8C615}" sibTransId="{BCD528F9-3B42-4DCB-99F1-6DA8A39DD85F}"/>
    <dgm:cxn modelId="{F231DD63-1067-4776-AF18-03C11A8C9556}" srcId="{A3D328B1-A4AB-4611-8DE0-9054FAA29EA6}" destId="{58674F15-9B2E-45FB-9C79-C751B4E4716A}" srcOrd="1" destOrd="0" parTransId="{74B3D7C3-AAF4-4828-BA57-2041CB67AEC8}" sibTransId="{7CFFAF79-EE71-49F7-82AE-3BF51693EF67}"/>
    <dgm:cxn modelId="{91795D93-F69C-444F-B679-BB2B2A557AAF}" type="presOf" srcId="{F086E608-0702-40C1-B5FD-920083BFBEF7}" destId="{C3904E42-760E-471F-9780-8F425C38912D}" srcOrd="1" destOrd="0" presId="urn:microsoft.com/office/officeart/2005/8/layout/lProcess2"/>
    <dgm:cxn modelId="{44CB5575-A7E1-419F-85D7-71FC5BA1FC5D}" srcId="{F086E608-0702-40C1-B5FD-920083BFBEF7}" destId="{5CBF3C8A-C2F9-470B-9D28-1E25905ABDE5}" srcOrd="2" destOrd="0" parTransId="{E3171E0C-A27D-4B4F-82F0-050E64FEFC76}" sibTransId="{CB4DD596-3C44-4B7D-9CA7-3BC90AAEFE54}"/>
    <dgm:cxn modelId="{BB2BCFA5-C0F8-4EEA-B687-656A0F21299A}" srcId="{D5182A18-27A5-469C-9D37-D8642B0D2E7E}" destId="{4E622DE0-9A4E-41E0-A973-483923D745B0}" srcOrd="2" destOrd="0" parTransId="{87270350-B69E-4E7B-90A8-408613B9CC29}" sibTransId="{76D413D2-7D50-4995-B393-6D1FA8CDF236}"/>
    <dgm:cxn modelId="{DA730657-2139-4033-8F8F-4647C4FE439C}" type="presOf" srcId="{58674F15-9B2E-45FB-9C79-C751B4E4716A}" destId="{0C6AF614-6F16-48AF-B2F6-32BF142C49AF}" srcOrd="0" destOrd="0" presId="urn:microsoft.com/office/officeart/2005/8/layout/lProcess2"/>
    <dgm:cxn modelId="{EA7B6AAB-FA3B-4223-9EC6-71352F64C1DA}" type="presOf" srcId="{94714433-AF86-4055-8160-0FD772D9FEDD}" destId="{1E224FDF-A71E-4D4D-8F68-C319EE94AE96}" srcOrd="0" destOrd="0" presId="urn:microsoft.com/office/officeart/2005/8/layout/lProcess2"/>
    <dgm:cxn modelId="{28EF807C-C00A-4255-B950-D37A9EDC79E9}" type="presOf" srcId="{5CBF3C8A-C2F9-470B-9D28-1E25905ABDE5}" destId="{2BFDB682-674A-47B6-B5CF-B0C8314057B2}" srcOrd="0" destOrd="0" presId="urn:microsoft.com/office/officeart/2005/8/layout/lProcess2"/>
    <dgm:cxn modelId="{C1FAD412-36AF-4F60-92ED-42094263A4EE}" srcId="{4E622DE0-9A4E-41E0-A973-483923D745B0}" destId="{DC2CF9C3-2F1A-4BCE-B13B-5A570C6592E8}" srcOrd="0" destOrd="0" parTransId="{9D4C49EE-A773-42CA-873F-D28A00BC5962}" sibTransId="{6116EBA6-9E9D-4F0C-ACFE-DA8E81920CB8}"/>
    <dgm:cxn modelId="{1708A953-0B5C-48E5-BB3D-A3C75E700EAD}" srcId="{4E622DE0-9A4E-41E0-A973-483923D745B0}" destId="{C16BD7EC-30AC-433F-8A20-3F797CDA9DC1}" srcOrd="2" destOrd="0" parTransId="{F3874B68-80A5-41AB-9ED9-06E6ED9F3E38}" sibTransId="{911F8FFB-77D9-4719-B1A2-78339DD5F248}"/>
    <dgm:cxn modelId="{74900DB7-4E9E-4C90-A3C4-E73CD19834A1}" type="presOf" srcId="{DC2CF9C3-2F1A-4BCE-B13B-5A570C6592E8}" destId="{EE6F9F13-0CDB-4551-B7E8-7620E6EADEDA}" srcOrd="0" destOrd="0" presId="urn:microsoft.com/office/officeart/2005/8/layout/lProcess2"/>
    <dgm:cxn modelId="{A312F05A-626F-419B-B5E6-9D359FE926F9}" type="presOf" srcId="{C16BD7EC-30AC-433F-8A20-3F797CDA9DC1}" destId="{F7ECF5BC-A9D7-41F1-9B5D-5FBAEF61D04F}" srcOrd="0" destOrd="0" presId="urn:microsoft.com/office/officeart/2005/8/layout/lProcess2"/>
    <dgm:cxn modelId="{45A11EEB-49DD-443F-B754-06F8D5FA399D}" srcId="{4E622DE0-9A4E-41E0-A973-483923D745B0}" destId="{41F6E06D-3B7C-4542-8AC1-FA1359069B2E}" srcOrd="1" destOrd="0" parTransId="{3EF526AE-B9F1-491A-A78C-5FBCC40D0AFD}" sibTransId="{AA49FAF2-3B81-47D7-9C60-383748180AAB}"/>
    <dgm:cxn modelId="{E06DB5C9-C5EB-42FC-BE72-654133315FFA}" type="presOf" srcId="{A3D328B1-A4AB-4611-8DE0-9054FAA29EA6}" destId="{C1B71887-0069-48AD-8D4E-71364EE62B3E}" srcOrd="1" destOrd="0" presId="urn:microsoft.com/office/officeart/2005/8/layout/lProcess2"/>
    <dgm:cxn modelId="{6DCE07EB-1D24-4A43-B5D0-FC2B0B925043}" type="presOf" srcId="{4E622DE0-9A4E-41E0-A973-483923D745B0}" destId="{9CB3E15A-B4A6-4138-91E5-993839A326FF}" srcOrd="0" destOrd="0" presId="urn:microsoft.com/office/officeart/2005/8/layout/lProcess2"/>
    <dgm:cxn modelId="{674623F5-7947-45E6-A078-6692C1E7601A}" type="presOf" srcId="{80E281F7-8433-4D65-856F-D84767EE869F}" destId="{4491C2BC-18DE-43E1-98BF-1639C04F73EE}" srcOrd="0" destOrd="0" presId="urn:microsoft.com/office/officeart/2005/8/layout/lProcess2"/>
    <dgm:cxn modelId="{17ADEB22-E213-4848-A43F-D8349AA1F1A4}" type="presOf" srcId="{8C5E08F7-4BFF-4B86-87A7-F87B0202B4C0}" destId="{ADE458E4-CC00-46B6-B76C-B1745F78CA6D}" srcOrd="0" destOrd="0" presId="urn:microsoft.com/office/officeart/2005/8/layout/lProcess2"/>
    <dgm:cxn modelId="{DAF8C303-D60C-43FC-91B6-190B3B1C0E03}" type="presOf" srcId="{D5182A18-27A5-469C-9D37-D8642B0D2E7E}" destId="{9BB71901-4178-406D-96C2-CF580BC44CFF}" srcOrd="0" destOrd="0" presId="urn:microsoft.com/office/officeart/2005/8/layout/lProcess2"/>
    <dgm:cxn modelId="{A1E00664-D79F-45E5-BC11-C43699D30ECC}" srcId="{F086E608-0702-40C1-B5FD-920083BFBEF7}" destId="{94714433-AF86-4055-8160-0FD772D9FEDD}" srcOrd="1" destOrd="0" parTransId="{DF7A1219-68FA-4B38-AE78-ABFA2C093442}" sibTransId="{AD319B77-D982-4635-B7DC-7061E92EDC75}"/>
    <dgm:cxn modelId="{EF8EFADB-3796-4FE9-B8F0-254F1727F972}" srcId="{F086E608-0702-40C1-B5FD-920083BFBEF7}" destId="{80E281F7-8433-4D65-856F-D84767EE869F}" srcOrd="0" destOrd="0" parTransId="{8CD764AA-2A40-4FAA-9D51-0BEF774476AC}" sibTransId="{A2AB7035-F40A-4034-A5E7-829AA0C2E869}"/>
    <dgm:cxn modelId="{FB3B3297-E80E-4276-93CB-C7F6321A786D}" type="presParOf" srcId="{9BB71901-4178-406D-96C2-CF580BC44CFF}" destId="{F6F8FF88-A90C-471A-9F04-8F42C9FD3754}" srcOrd="0" destOrd="0" presId="urn:microsoft.com/office/officeart/2005/8/layout/lProcess2"/>
    <dgm:cxn modelId="{74444E59-17B2-4591-9E65-4E8C8288B109}" type="presParOf" srcId="{F6F8FF88-A90C-471A-9F04-8F42C9FD3754}" destId="{AE58EB41-ABE1-474C-BBE9-6A3CBA155276}" srcOrd="0" destOrd="0" presId="urn:microsoft.com/office/officeart/2005/8/layout/lProcess2"/>
    <dgm:cxn modelId="{EFC9EEB9-290A-4404-B96D-D97208AA1649}" type="presParOf" srcId="{F6F8FF88-A90C-471A-9F04-8F42C9FD3754}" destId="{C1B71887-0069-48AD-8D4E-71364EE62B3E}" srcOrd="1" destOrd="0" presId="urn:microsoft.com/office/officeart/2005/8/layout/lProcess2"/>
    <dgm:cxn modelId="{F1C4F19B-3391-4192-9FF0-F1FA6C1F4130}" type="presParOf" srcId="{F6F8FF88-A90C-471A-9F04-8F42C9FD3754}" destId="{46C155C4-8A0D-49BA-8EE6-EA7C01D06C61}" srcOrd="2" destOrd="0" presId="urn:microsoft.com/office/officeart/2005/8/layout/lProcess2"/>
    <dgm:cxn modelId="{EB88A3D3-F319-42C5-AB7C-54BE05E6BE8F}" type="presParOf" srcId="{46C155C4-8A0D-49BA-8EE6-EA7C01D06C61}" destId="{3B19AAD1-8FB3-4470-858A-746C3C8E002F}" srcOrd="0" destOrd="0" presId="urn:microsoft.com/office/officeart/2005/8/layout/lProcess2"/>
    <dgm:cxn modelId="{17BDFA2B-9E6B-4786-8B85-7EC269402C93}" type="presParOf" srcId="{3B19AAD1-8FB3-4470-858A-746C3C8E002F}" destId="{ADE458E4-CC00-46B6-B76C-B1745F78CA6D}" srcOrd="0" destOrd="0" presId="urn:microsoft.com/office/officeart/2005/8/layout/lProcess2"/>
    <dgm:cxn modelId="{CEA3DB7C-C870-477C-AA46-C7DF1B0B326D}" type="presParOf" srcId="{3B19AAD1-8FB3-4470-858A-746C3C8E002F}" destId="{3820BE9D-A6FB-4005-828E-B1070E10F40F}" srcOrd="1" destOrd="0" presId="urn:microsoft.com/office/officeart/2005/8/layout/lProcess2"/>
    <dgm:cxn modelId="{00D8C631-B838-494E-9A61-EE66B6E392A4}" type="presParOf" srcId="{3B19AAD1-8FB3-4470-858A-746C3C8E002F}" destId="{0C6AF614-6F16-48AF-B2F6-32BF142C49AF}" srcOrd="2" destOrd="0" presId="urn:microsoft.com/office/officeart/2005/8/layout/lProcess2"/>
    <dgm:cxn modelId="{BE285FCE-8431-486A-9477-55E27E5F9391}" type="presParOf" srcId="{3B19AAD1-8FB3-4470-858A-746C3C8E002F}" destId="{AFE77987-AD79-4464-BCE3-8263E32858A8}" srcOrd="3" destOrd="0" presId="urn:microsoft.com/office/officeart/2005/8/layout/lProcess2"/>
    <dgm:cxn modelId="{A7B9B5AF-3AB7-4A83-8E50-B9EACDAF74D1}" type="presParOf" srcId="{3B19AAD1-8FB3-4470-858A-746C3C8E002F}" destId="{B7B1468C-79DF-4F3E-8628-4FA0744D570F}" srcOrd="4" destOrd="0" presId="urn:microsoft.com/office/officeart/2005/8/layout/lProcess2"/>
    <dgm:cxn modelId="{004F7A07-079F-4EDC-B56B-5F1DEB3FFB59}" type="presParOf" srcId="{9BB71901-4178-406D-96C2-CF580BC44CFF}" destId="{04934F17-9575-46B6-9385-2C55826C1959}" srcOrd="1" destOrd="0" presId="urn:microsoft.com/office/officeart/2005/8/layout/lProcess2"/>
    <dgm:cxn modelId="{7A5B4E06-2762-4E12-A6CC-6FF8E18E8139}" type="presParOf" srcId="{9BB71901-4178-406D-96C2-CF580BC44CFF}" destId="{66E3717C-B63A-4F3D-8E99-52A1B6BEE3CB}" srcOrd="2" destOrd="0" presId="urn:microsoft.com/office/officeart/2005/8/layout/lProcess2"/>
    <dgm:cxn modelId="{5344BE97-51DC-4A11-B9C5-16D79DD452FF}" type="presParOf" srcId="{66E3717C-B63A-4F3D-8E99-52A1B6BEE3CB}" destId="{8DE73BA6-8FE9-435D-BAF0-6AB5B8DFAD67}" srcOrd="0" destOrd="0" presId="urn:microsoft.com/office/officeart/2005/8/layout/lProcess2"/>
    <dgm:cxn modelId="{211B2617-CA89-4717-8AF3-726E9ADCE99C}" type="presParOf" srcId="{66E3717C-B63A-4F3D-8E99-52A1B6BEE3CB}" destId="{C3904E42-760E-471F-9780-8F425C38912D}" srcOrd="1" destOrd="0" presId="urn:microsoft.com/office/officeart/2005/8/layout/lProcess2"/>
    <dgm:cxn modelId="{DB35ECFE-9265-4F04-A3D1-BE7BA1CCE2EF}" type="presParOf" srcId="{66E3717C-B63A-4F3D-8E99-52A1B6BEE3CB}" destId="{F6F14BC3-B082-49EF-A795-D8E796C5A81B}" srcOrd="2" destOrd="0" presId="urn:microsoft.com/office/officeart/2005/8/layout/lProcess2"/>
    <dgm:cxn modelId="{B7630DAA-C9A1-467F-BC2A-C1D6F7A077A4}" type="presParOf" srcId="{F6F14BC3-B082-49EF-A795-D8E796C5A81B}" destId="{93097976-9A30-4D0D-94E6-8E6FE6D6A847}" srcOrd="0" destOrd="0" presId="urn:microsoft.com/office/officeart/2005/8/layout/lProcess2"/>
    <dgm:cxn modelId="{04F4AC85-50F6-430E-A28E-5C0E32FDEA92}" type="presParOf" srcId="{93097976-9A30-4D0D-94E6-8E6FE6D6A847}" destId="{4491C2BC-18DE-43E1-98BF-1639C04F73EE}" srcOrd="0" destOrd="0" presId="urn:microsoft.com/office/officeart/2005/8/layout/lProcess2"/>
    <dgm:cxn modelId="{815E714E-C228-44CC-ADA5-FD0DC7318BDD}" type="presParOf" srcId="{93097976-9A30-4D0D-94E6-8E6FE6D6A847}" destId="{C033F486-59AC-434C-9025-D9E39C56E299}" srcOrd="1" destOrd="0" presId="urn:microsoft.com/office/officeart/2005/8/layout/lProcess2"/>
    <dgm:cxn modelId="{C2546C3F-DDDE-447F-A525-254A4372BBA4}" type="presParOf" srcId="{93097976-9A30-4D0D-94E6-8E6FE6D6A847}" destId="{1E224FDF-A71E-4D4D-8F68-C319EE94AE96}" srcOrd="2" destOrd="0" presId="urn:microsoft.com/office/officeart/2005/8/layout/lProcess2"/>
    <dgm:cxn modelId="{391FD768-9FB0-44A0-8DB4-3BEA34D7CF2C}" type="presParOf" srcId="{93097976-9A30-4D0D-94E6-8E6FE6D6A847}" destId="{F9BD990F-4C6A-4FE9-B5BD-9EE3D05B2177}" srcOrd="3" destOrd="0" presId="urn:microsoft.com/office/officeart/2005/8/layout/lProcess2"/>
    <dgm:cxn modelId="{5BE74613-FC9F-44CC-9C34-E5674BEF45EF}" type="presParOf" srcId="{93097976-9A30-4D0D-94E6-8E6FE6D6A847}" destId="{2BFDB682-674A-47B6-B5CF-B0C8314057B2}" srcOrd="4" destOrd="0" presId="urn:microsoft.com/office/officeart/2005/8/layout/lProcess2"/>
    <dgm:cxn modelId="{AFEF1281-FAEA-40FC-AC1C-6F7278AA2917}" type="presParOf" srcId="{9BB71901-4178-406D-96C2-CF580BC44CFF}" destId="{CEA1DFD2-B625-4087-9C52-DE83DA877036}" srcOrd="3" destOrd="0" presId="urn:microsoft.com/office/officeart/2005/8/layout/lProcess2"/>
    <dgm:cxn modelId="{7E58E2C3-0A70-48E7-B943-C70FCAEE30DE}" type="presParOf" srcId="{9BB71901-4178-406D-96C2-CF580BC44CFF}" destId="{6060EAE6-FF0E-40E1-8927-4CAD4710428B}" srcOrd="4" destOrd="0" presId="urn:microsoft.com/office/officeart/2005/8/layout/lProcess2"/>
    <dgm:cxn modelId="{A66D9E54-4398-46CD-9D45-0C66CDB163FD}" type="presParOf" srcId="{6060EAE6-FF0E-40E1-8927-4CAD4710428B}" destId="{9CB3E15A-B4A6-4138-91E5-993839A326FF}" srcOrd="0" destOrd="0" presId="urn:microsoft.com/office/officeart/2005/8/layout/lProcess2"/>
    <dgm:cxn modelId="{64A77949-3132-43FA-8F7A-2C9D925FB34E}" type="presParOf" srcId="{6060EAE6-FF0E-40E1-8927-4CAD4710428B}" destId="{9986BC87-9F57-40EE-883A-35737AB47558}" srcOrd="1" destOrd="0" presId="urn:microsoft.com/office/officeart/2005/8/layout/lProcess2"/>
    <dgm:cxn modelId="{E9678DC6-C3FF-4CC2-B784-7735E86D8E9E}" type="presParOf" srcId="{6060EAE6-FF0E-40E1-8927-4CAD4710428B}" destId="{130D65EF-B7F2-41C7-8791-63443580736B}" srcOrd="2" destOrd="0" presId="urn:microsoft.com/office/officeart/2005/8/layout/lProcess2"/>
    <dgm:cxn modelId="{95235EF5-76C3-4DBD-B242-F340BB5AA42A}" type="presParOf" srcId="{130D65EF-B7F2-41C7-8791-63443580736B}" destId="{84FAB6A2-ED7B-4E9F-8400-C3BB7471EA4C}" srcOrd="0" destOrd="0" presId="urn:microsoft.com/office/officeart/2005/8/layout/lProcess2"/>
    <dgm:cxn modelId="{61AAC860-A559-46E5-AA9E-3635F36B492B}" type="presParOf" srcId="{84FAB6A2-ED7B-4E9F-8400-C3BB7471EA4C}" destId="{EE6F9F13-0CDB-4551-B7E8-7620E6EADEDA}" srcOrd="0" destOrd="0" presId="urn:microsoft.com/office/officeart/2005/8/layout/lProcess2"/>
    <dgm:cxn modelId="{727966A6-CFF4-43F4-9106-B85C28BE4E1A}" type="presParOf" srcId="{84FAB6A2-ED7B-4E9F-8400-C3BB7471EA4C}" destId="{F42C92F2-F042-4F0F-AFBA-597B10D47EDF}" srcOrd="1" destOrd="0" presId="urn:microsoft.com/office/officeart/2005/8/layout/lProcess2"/>
    <dgm:cxn modelId="{C98616D6-40CD-4238-8F81-1F52861020D2}" type="presParOf" srcId="{84FAB6A2-ED7B-4E9F-8400-C3BB7471EA4C}" destId="{D4DE2491-C850-4810-83C5-15680BC00619}" srcOrd="2" destOrd="0" presId="urn:microsoft.com/office/officeart/2005/8/layout/lProcess2"/>
    <dgm:cxn modelId="{4B7C5162-C8CA-4DA7-8933-5E43035D7E30}" type="presParOf" srcId="{84FAB6A2-ED7B-4E9F-8400-C3BB7471EA4C}" destId="{2E3D711F-3B6C-4A0C-BE5E-9F30ED2A4895}" srcOrd="3" destOrd="0" presId="urn:microsoft.com/office/officeart/2005/8/layout/lProcess2"/>
    <dgm:cxn modelId="{84CBB23D-D55C-49F7-8F94-661B67BCD62D}" type="presParOf" srcId="{84FAB6A2-ED7B-4E9F-8400-C3BB7471EA4C}" destId="{F7ECF5BC-A9D7-41F1-9B5D-5FBAEF61D04F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4A82B-594D-4CC8-A0EB-5AD9D0343C4B}">
      <dsp:nvSpPr>
        <dsp:cNvPr id="0" name=""/>
        <dsp:cNvSpPr/>
      </dsp:nvSpPr>
      <dsp:spPr>
        <a:xfrm>
          <a:off x="21" y="33260"/>
          <a:ext cx="2018896" cy="3456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目的</a:t>
          </a:r>
          <a:endParaRPr lang="zh-TW" altLang="en-US" sz="1200" kern="1200" dirty="0"/>
        </a:p>
      </dsp:txBody>
      <dsp:txXfrm>
        <a:off x="21" y="33260"/>
        <a:ext cx="2018896" cy="345600"/>
      </dsp:txXfrm>
    </dsp:sp>
    <dsp:sp modelId="{6B023FEA-02F3-4F99-A753-647B6971A412}">
      <dsp:nvSpPr>
        <dsp:cNvPr id="0" name=""/>
        <dsp:cNvSpPr/>
      </dsp:nvSpPr>
      <dsp:spPr>
        <a:xfrm>
          <a:off x="21" y="378860"/>
          <a:ext cx="2018896" cy="210816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5200" lvl="1" indent="0" algn="l" defTabSz="533400">
            <a:lnSpc>
              <a:spcPts val="1600"/>
            </a:lnSpc>
            <a:spcBef>
              <a:spcPct val="0"/>
            </a:spcBef>
            <a:spcAft>
              <a:spcPts val="180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推廣法律資源，落實司法    公義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5200" lvl="1" indent="0" algn="l" defTabSz="533400">
            <a:lnSpc>
              <a:spcPts val="1400"/>
            </a:lnSpc>
            <a:spcBef>
              <a:spcPct val="0"/>
            </a:spcBef>
            <a:spcAft>
              <a:spcPts val="198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推廣法律常識及青少年品格教育，提升人權關懷及守法意識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5200" lvl="1" indent="0" algn="l" defTabSz="533400">
            <a:lnSpc>
              <a:spcPts val="1400"/>
            </a:lnSpc>
            <a:spcBef>
              <a:spcPct val="0"/>
            </a:spcBef>
            <a:spcAft>
              <a:spcPts val="198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倡導對於更生人賦歸社會及馨生人關懷之重視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5200" lvl="1" indent="0" algn="l" defTabSz="533400">
            <a:lnSpc>
              <a:spcPts val="1400"/>
            </a:lnSpc>
            <a:spcBef>
              <a:spcPct val="0"/>
            </a:spcBef>
            <a:spcAft>
              <a:spcPts val="198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建立社區支持系統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5200" lvl="1" indent="0" algn="l" defTabSz="533400">
            <a:lnSpc>
              <a:spcPts val="1400"/>
            </a:lnSpc>
            <a:spcBef>
              <a:spcPct val="0"/>
            </a:spcBef>
            <a:spcAft>
              <a:spcPts val="198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整合社區及政府資源，建構犯罪防治網絡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1" y="378860"/>
        <a:ext cx="2018896" cy="2108160"/>
      </dsp:txXfrm>
    </dsp:sp>
    <dsp:sp modelId="{CACCEB99-6501-4305-B50D-8389A705A0E1}">
      <dsp:nvSpPr>
        <dsp:cNvPr id="0" name=""/>
        <dsp:cNvSpPr/>
      </dsp:nvSpPr>
      <dsp:spPr>
        <a:xfrm>
          <a:off x="2301562" y="33260"/>
          <a:ext cx="2018896" cy="345600"/>
        </a:xfrm>
        <a:prstGeom prst="rect">
          <a:avLst/>
        </a:prstGeom>
        <a:gradFill rotWithShape="0">
          <a:gsLst>
            <a:gs pos="0">
              <a:schemeClr val="accent2">
                <a:hueOff val="19008842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2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2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2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服務對象</a:t>
          </a:r>
          <a:endParaRPr lang="zh-TW" altLang="en-US" sz="1200" kern="1200" dirty="0"/>
        </a:p>
      </dsp:txBody>
      <dsp:txXfrm>
        <a:off x="2301562" y="33260"/>
        <a:ext cx="2018896" cy="345600"/>
      </dsp:txXfrm>
    </dsp:sp>
    <dsp:sp modelId="{00BDDDFB-31B9-4659-BBC9-CA98019903C1}">
      <dsp:nvSpPr>
        <dsp:cNvPr id="0" name=""/>
        <dsp:cNvSpPr/>
      </dsp:nvSpPr>
      <dsp:spPr>
        <a:xfrm>
          <a:off x="2301562" y="378860"/>
          <a:ext cx="2018896" cy="2108160"/>
        </a:xfrm>
        <a:prstGeom prst="rect">
          <a:avLst/>
        </a:prstGeom>
        <a:solidFill>
          <a:schemeClr val="accent2">
            <a:tint val="40000"/>
            <a:alpha val="90000"/>
            <a:hueOff val="19724680"/>
            <a:satOff val="-58726"/>
            <a:lumOff val="-387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9724680"/>
              <a:satOff val="-58726"/>
              <a:lumOff val="-38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ts val="15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社區</a:t>
          </a: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民眾</a:t>
          </a:r>
          <a:endParaRPr lang="zh-TW" altLang="en-US" sz="1400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533400">
            <a:lnSpc>
              <a:spcPts val="15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社區兒童、青少年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533400">
            <a:lnSpc>
              <a:spcPts val="15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社區高關懷兒童、青少年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533400">
            <a:lnSpc>
              <a:spcPts val="15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犯罪及被害之高危險民眾及其家屬社區被害者及家屬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533400">
            <a:lnSpc>
              <a:spcPts val="15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更生人、社勞人、緩起訴被告及其家屬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  <a:p>
          <a:pPr marL="114300" lvl="1" indent="-114300" algn="l" defTabSz="533400">
            <a:lnSpc>
              <a:spcPts val="15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200" kern="1200" dirty="0" smtClean="0">
              <a:latin typeface="微軟正黑體" pitchFamily="34" charset="-120"/>
              <a:ea typeface="微軟正黑體" pitchFamily="34" charset="-120"/>
            </a:rPr>
            <a:t>其他求助民眾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301562" y="378860"/>
        <a:ext cx="2018896" cy="21081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F2C80A-6ACD-44EB-B5C7-D0A2088C6852}">
      <dsp:nvSpPr>
        <dsp:cNvPr id="0" name=""/>
        <dsp:cNvSpPr/>
      </dsp:nvSpPr>
      <dsp:spPr>
        <a:xfrm>
          <a:off x="1270383" y="973366"/>
          <a:ext cx="773733" cy="8201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1" kern="1200" dirty="0" smtClean="0">
              <a:solidFill>
                <a:srgbClr val="7030A0"/>
              </a:solidFill>
            </a:rPr>
            <a:t>司法保護據點</a:t>
          </a:r>
          <a:endParaRPr lang="en-US" altLang="zh-TW" sz="1200" b="1" kern="1200" dirty="0" smtClean="0">
            <a:solidFill>
              <a:srgbClr val="7030A0"/>
            </a:solidFill>
          </a:endParaRPr>
        </a:p>
      </dsp:txBody>
      <dsp:txXfrm>
        <a:off x="1270383" y="973366"/>
        <a:ext cx="773733" cy="820173"/>
      </dsp:txXfrm>
    </dsp:sp>
    <dsp:sp modelId="{22851773-C83C-4AFE-A3C9-EF4E84772B62}">
      <dsp:nvSpPr>
        <dsp:cNvPr id="0" name=""/>
        <dsp:cNvSpPr/>
      </dsp:nvSpPr>
      <dsp:spPr>
        <a:xfrm rot="16302958">
          <a:off x="1594334" y="760478"/>
          <a:ext cx="159108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16302958">
        <a:off x="1594334" y="760478"/>
        <a:ext cx="159108" cy="135119"/>
      </dsp:txXfrm>
    </dsp:sp>
    <dsp:sp modelId="{81B69F11-2BBA-44EB-B726-5B614D441F37}">
      <dsp:nvSpPr>
        <dsp:cNvPr id="0" name=""/>
        <dsp:cNvSpPr/>
      </dsp:nvSpPr>
      <dsp:spPr>
        <a:xfrm>
          <a:off x="1352567" y="1626"/>
          <a:ext cx="672026" cy="6720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smtClean="0"/>
            <a:t>更生人紓壓活動</a:t>
          </a:r>
          <a:endParaRPr lang="zh-TW" altLang="en-US" sz="700" kern="1200" dirty="0"/>
        </a:p>
      </dsp:txBody>
      <dsp:txXfrm>
        <a:off x="1352567" y="1626"/>
        <a:ext cx="672026" cy="672026"/>
      </dsp:txXfrm>
    </dsp:sp>
    <dsp:sp modelId="{A728E76B-BB67-47FF-9FD1-52AF2212219B}">
      <dsp:nvSpPr>
        <dsp:cNvPr id="0" name=""/>
        <dsp:cNvSpPr/>
      </dsp:nvSpPr>
      <dsp:spPr>
        <a:xfrm rot="18910843">
          <a:off x="1965275" y="923886"/>
          <a:ext cx="172923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403777"/>
            <a:satOff val="-1236"/>
            <a:lumOff val="-53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18910843">
        <a:off x="1965275" y="923886"/>
        <a:ext cx="172923" cy="135119"/>
      </dsp:txXfrm>
    </dsp:sp>
    <dsp:sp modelId="{AC6C66B8-1AB6-4F36-BBF3-CBD9AB4F8EB4}">
      <dsp:nvSpPr>
        <dsp:cNvPr id="0" name=""/>
        <dsp:cNvSpPr/>
      </dsp:nvSpPr>
      <dsp:spPr>
        <a:xfrm>
          <a:off x="2073258" y="300146"/>
          <a:ext cx="672026" cy="672026"/>
        </a:xfrm>
        <a:prstGeom prst="ellipse">
          <a:avLst/>
        </a:prstGeom>
        <a:solidFill>
          <a:schemeClr val="accent3">
            <a:hueOff val="-2403777"/>
            <a:satOff val="-1236"/>
            <a:lumOff val="-53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轉</a:t>
          </a:r>
          <a:r>
            <a:rPr lang="zh-TW" altLang="en-US" sz="700" kern="1200" dirty="0" smtClean="0"/>
            <a:t>介</a:t>
          </a:r>
          <a:endParaRPr lang="zh-TW" altLang="en-US" sz="700" kern="1200" dirty="0"/>
        </a:p>
      </dsp:txBody>
      <dsp:txXfrm>
        <a:off x="2073258" y="300146"/>
        <a:ext cx="672026" cy="672026"/>
      </dsp:txXfrm>
    </dsp:sp>
    <dsp:sp modelId="{3402852A-2FD6-480F-A9EC-8526B32DF55F}">
      <dsp:nvSpPr>
        <dsp:cNvPr id="0" name=""/>
        <dsp:cNvSpPr/>
      </dsp:nvSpPr>
      <dsp:spPr>
        <a:xfrm rot="21512969">
          <a:off x="2116112" y="1302073"/>
          <a:ext cx="173832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4807554"/>
            <a:satOff val="-2472"/>
            <a:lumOff val="-106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21512969">
        <a:off x="2116112" y="1302073"/>
        <a:ext cx="173832" cy="135119"/>
      </dsp:txXfrm>
    </dsp:sp>
    <dsp:sp modelId="{F7585FCF-029A-4E90-8B61-E1A422318903}">
      <dsp:nvSpPr>
        <dsp:cNvPr id="0" name=""/>
        <dsp:cNvSpPr/>
      </dsp:nvSpPr>
      <dsp:spPr>
        <a:xfrm>
          <a:off x="2371778" y="1020838"/>
          <a:ext cx="672026" cy="672026"/>
        </a:xfrm>
        <a:prstGeom prst="ellipse">
          <a:avLst/>
        </a:prstGeom>
        <a:solidFill>
          <a:schemeClr val="accent3">
            <a:hueOff val="-4807554"/>
            <a:satOff val="-2472"/>
            <a:lumOff val="-106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社會救助</a:t>
          </a:r>
          <a:endParaRPr lang="en-US" altLang="zh-TW" sz="700" kern="1200" dirty="0" smtClean="0"/>
        </a:p>
      </dsp:txBody>
      <dsp:txXfrm>
        <a:off x="2371778" y="1020838"/>
        <a:ext cx="672026" cy="672026"/>
      </dsp:txXfrm>
    </dsp:sp>
    <dsp:sp modelId="{67965240-ACE3-4AB9-86EB-E762E32F4663}">
      <dsp:nvSpPr>
        <dsp:cNvPr id="0" name=""/>
        <dsp:cNvSpPr/>
      </dsp:nvSpPr>
      <dsp:spPr>
        <a:xfrm rot="2562356">
          <a:off x="1975551" y="1680682"/>
          <a:ext cx="153867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7211331"/>
            <a:satOff val="-3708"/>
            <a:lumOff val="-15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2562356">
        <a:off x="1975551" y="1680682"/>
        <a:ext cx="153867" cy="135119"/>
      </dsp:txXfrm>
    </dsp:sp>
    <dsp:sp modelId="{81407E4D-6C9C-4814-B2E8-6AF3253C6243}">
      <dsp:nvSpPr>
        <dsp:cNvPr id="0" name=""/>
        <dsp:cNvSpPr/>
      </dsp:nvSpPr>
      <dsp:spPr>
        <a:xfrm>
          <a:off x="2073258" y="1741529"/>
          <a:ext cx="672026" cy="672026"/>
        </a:xfrm>
        <a:prstGeom prst="ellipse">
          <a:avLst/>
        </a:prstGeom>
        <a:solidFill>
          <a:schemeClr val="accent3">
            <a:hueOff val="-7211331"/>
            <a:satOff val="-3708"/>
            <a:lumOff val="-159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法治、生命教育營隊</a:t>
          </a:r>
          <a:endParaRPr lang="zh-TW" altLang="en-US" sz="700" kern="1200" dirty="0"/>
        </a:p>
      </dsp:txBody>
      <dsp:txXfrm>
        <a:off x="2073258" y="1741529"/>
        <a:ext cx="672026" cy="672026"/>
      </dsp:txXfrm>
    </dsp:sp>
    <dsp:sp modelId="{B7609406-AD91-4C29-9DFE-B0101815A828}">
      <dsp:nvSpPr>
        <dsp:cNvPr id="0" name=""/>
        <dsp:cNvSpPr/>
      </dsp:nvSpPr>
      <dsp:spPr>
        <a:xfrm rot="5291528">
          <a:off x="1608503" y="1845500"/>
          <a:ext cx="130925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9615108"/>
            <a:satOff val="-4944"/>
            <a:lumOff val="-212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5291528">
        <a:off x="1608503" y="1845500"/>
        <a:ext cx="130925" cy="135119"/>
      </dsp:txXfrm>
    </dsp:sp>
    <dsp:sp modelId="{E23C9CD3-AD1D-43E9-AF70-4CF612D05AD1}">
      <dsp:nvSpPr>
        <dsp:cNvPr id="0" name=""/>
        <dsp:cNvSpPr/>
      </dsp:nvSpPr>
      <dsp:spPr>
        <a:xfrm>
          <a:off x="1352567" y="2040049"/>
          <a:ext cx="672026" cy="672026"/>
        </a:xfrm>
        <a:prstGeom prst="ellipse">
          <a:avLst/>
        </a:prstGeom>
        <a:solidFill>
          <a:schemeClr val="accent3">
            <a:hueOff val="-9615108"/>
            <a:satOff val="-4944"/>
            <a:lumOff val="-212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高關懷青少年品格營隊</a:t>
          </a:r>
          <a:endParaRPr lang="zh-TW" altLang="en-US" sz="700" kern="1200" dirty="0"/>
        </a:p>
      </dsp:txBody>
      <dsp:txXfrm>
        <a:off x="1352567" y="2040049"/>
        <a:ext cx="672026" cy="672026"/>
      </dsp:txXfrm>
    </dsp:sp>
    <dsp:sp modelId="{66760F34-6447-4926-96C3-0576FA428535}">
      <dsp:nvSpPr>
        <dsp:cNvPr id="0" name=""/>
        <dsp:cNvSpPr/>
      </dsp:nvSpPr>
      <dsp:spPr>
        <a:xfrm rot="8088249">
          <a:off x="1228582" y="1682347"/>
          <a:ext cx="129421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2018885"/>
            <a:satOff val="-6180"/>
            <a:lumOff val="-266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8088249">
        <a:off x="1228582" y="1682347"/>
        <a:ext cx="129421" cy="135119"/>
      </dsp:txXfrm>
    </dsp:sp>
    <dsp:sp modelId="{ACE2853E-6405-4ADD-9AB2-416BE7BCCDF3}">
      <dsp:nvSpPr>
        <dsp:cNvPr id="0" name=""/>
        <dsp:cNvSpPr/>
      </dsp:nvSpPr>
      <dsp:spPr>
        <a:xfrm>
          <a:off x="631875" y="1741529"/>
          <a:ext cx="672026" cy="672026"/>
        </a:xfrm>
        <a:prstGeom prst="ellipse">
          <a:avLst/>
        </a:prstGeom>
        <a:solidFill>
          <a:schemeClr val="accent3">
            <a:hueOff val="-12018885"/>
            <a:satOff val="-6180"/>
            <a:lumOff val="-2661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法律暨民生講座</a:t>
          </a:r>
          <a:endParaRPr lang="en-US" altLang="zh-TW" sz="700" kern="1200" dirty="0" smtClean="0"/>
        </a:p>
      </dsp:txBody>
      <dsp:txXfrm>
        <a:off x="631875" y="1741529"/>
        <a:ext cx="672026" cy="672026"/>
      </dsp:txXfrm>
    </dsp:sp>
    <dsp:sp modelId="{A861552C-36F6-4ADB-988A-5D20B247ACAB}">
      <dsp:nvSpPr>
        <dsp:cNvPr id="0" name=""/>
        <dsp:cNvSpPr/>
      </dsp:nvSpPr>
      <dsp:spPr>
        <a:xfrm rot="10892548">
          <a:off x="1071546" y="1302014"/>
          <a:ext cx="140632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4422662"/>
            <a:satOff val="-7416"/>
            <a:lumOff val="-319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10892548">
        <a:off x="1071546" y="1302014"/>
        <a:ext cx="140632" cy="135119"/>
      </dsp:txXfrm>
    </dsp:sp>
    <dsp:sp modelId="{4DF6524A-7C46-4E86-AE45-E466A330972B}">
      <dsp:nvSpPr>
        <dsp:cNvPr id="0" name=""/>
        <dsp:cNvSpPr/>
      </dsp:nvSpPr>
      <dsp:spPr>
        <a:xfrm>
          <a:off x="333355" y="1020838"/>
          <a:ext cx="672026" cy="672026"/>
        </a:xfrm>
        <a:prstGeom prst="ellipse">
          <a:avLst/>
        </a:prstGeom>
        <a:solidFill>
          <a:schemeClr val="accent3">
            <a:hueOff val="-14422662"/>
            <a:satOff val="-7416"/>
            <a:lumOff val="-319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訴訟輔導</a:t>
          </a:r>
          <a:endParaRPr lang="zh-TW" altLang="en-US" sz="700" kern="1200" dirty="0"/>
        </a:p>
      </dsp:txBody>
      <dsp:txXfrm>
        <a:off x="333355" y="1020838"/>
        <a:ext cx="672026" cy="672026"/>
      </dsp:txXfrm>
    </dsp:sp>
    <dsp:sp modelId="{3FF7AF8A-FB8C-4826-AF1C-AF7B79553D25}">
      <dsp:nvSpPr>
        <dsp:cNvPr id="0" name=""/>
        <dsp:cNvSpPr/>
      </dsp:nvSpPr>
      <dsp:spPr>
        <a:xfrm rot="13638550">
          <a:off x="1219443" y="922239"/>
          <a:ext cx="149340" cy="135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600" kern="1200"/>
        </a:p>
      </dsp:txBody>
      <dsp:txXfrm rot="13638550">
        <a:off x="1219443" y="922239"/>
        <a:ext cx="149340" cy="135119"/>
      </dsp:txXfrm>
    </dsp:sp>
    <dsp:sp modelId="{4EFDBC3C-1130-4F7F-B411-468862958C6B}">
      <dsp:nvSpPr>
        <dsp:cNvPr id="0" name=""/>
        <dsp:cNvSpPr/>
      </dsp:nvSpPr>
      <dsp:spPr>
        <a:xfrm>
          <a:off x="631875" y="300146"/>
          <a:ext cx="672026" cy="672026"/>
        </a:xfrm>
        <a:prstGeom prst="ellipse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700" kern="1200" dirty="0" smtClean="0"/>
            <a:t>法律諮詢</a:t>
          </a:r>
          <a:endParaRPr lang="zh-TW" altLang="en-US" sz="700" kern="1200" dirty="0"/>
        </a:p>
      </dsp:txBody>
      <dsp:txXfrm>
        <a:off x="631875" y="300146"/>
        <a:ext cx="672026" cy="6720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70AF84-BE74-44F3-89CC-4025320373EA}">
      <dsp:nvSpPr>
        <dsp:cNvPr id="0" name=""/>
        <dsp:cNvSpPr/>
      </dsp:nvSpPr>
      <dsp:spPr>
        <a:xfrm>
          <a:off x="6950" y="2"/>
          <a:ext cx="7121841" cy="7776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據點設置</a:t>
          </a:r>
          <a:endParaRPr lang="zh-TW" altLang="en-US" sz="1800" kern="1200" dirty="0"/>
        </a:p>
      </dsp:txBody>
      <dsp:txXfrm>
        <a:off x="6950" y="2"/>
        <a:ext cx="7121841" cy="777600"/>
      </dsp:txXfrm>
    </dsp:sp>
    <dsp:sp modelId="{699FC9EC-A5A1-4824-AACC-19F450A264A7}">
      <dsp:nvSpPr>
        <dsp:cNvPr id="0" name=""/>
        <dsp:cNvSpPr/>
      </dsp:nvSpPr>
      <dsp:spPr>
        <a:xfrm>
          <a:off x="0" y="719623"/>
          <a:ext cx="7114868" cy="164769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ts val="1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/>
            <a:t>彰化縣內社區發展蓬勃、社區活力佳，</a:t>
          </a:r>
          <a:r>
            <a:rPr lang="zh-TW" sz="1400" kern="1200" dirty="0" smtClean="0"/>
            <a:t>具備生產、治安、人文教育、福利關懷之功能</a:t>
          </a:r>
          <a:r>
            <a:rPr lang="zh-TW" altLang="en-US" sz="1400" kern="1200" dirty="0" smtClean="0"/>
            <a:t>。</a:t>
          </a:r>
          <a:endParaRPr lang="zh-TW" altLang="en-US" sz="1400" kern="1200" dirty="0"/>
        </a:p>
        <a:p>
          <a:pPr marL="114300" lvl="1" indent="-114300" algn="l" defTabSz="622300">
            <a:lnSpc>
              <a:spcPts val="1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/>
            <a:t>由縣府</a:t>
          </a:r>
          <a:r>
            <a:rPr lang="zh-TW" altLang="en-US" sz="1400" kern="1200" dirty="0" smtClean="0"/>
            <a:t>社會處推薦績</a:t>
          </a:r>
          <a:r>
            <a:rPr lang="zh-TW" altLang="en-US" sz="1400" kern="1200" dirty="0" smtClean="0"/>
            <a:t>優社區並調查意願後設立。</a:t>
          </a:r>
          <a:endParaRPr lang="zh-TW" altLang="en-US" sz="1400" kern="1200" dirty="0"/>
        </a:p>
        <a:p>
          <a:pPr marL="114300" lvl="1" indent="-114300" algn="l" defTabSz="622300">
            <a:lnSpc>
              <a:spcPts val="1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400" kern="1200" dirty="0" smtClean="0"/>
            <a:t>100</a:t>
          </a:r>
          <a:r>
            <a:rPr lang="zh-TW" altLang="en-US" sz="1400" kern="1200" dirty="0" smtClean="0"/>
            <a:t>年半年度設置</a:t>
          </a:r>
          <a:r>
            <a:rPr lang="en-US" altLang="zh-TW" sz="1400" kern="1200" dirty="0" smtClean="0"/>
            <a:t>5</a:t>
          </a:r>
          <a:r>
            <a:rPr lang="zh-TW" altLang="en-US" sz="1400" kern="1200" dirty="0" smtClean="0"/>
            <a:t>據點、下半年度設立</a:t>
          </a:r>
          <a:r>
            <a:rPr lang="en-US" altLang="zh-TW" sz="1400" kern="1200" dirty="0" smtClean="0"/>
            <a:t>20</a:t>
          </a:r>
          <a:r>
            <a:rPr lang="zh-TW" altLang="en-US" sz="1400" kern="1200" dirty="0" smtClean="0"/>
            <a:t>據點。</a:t>
          </a:r>
          <a:endParaRPr lang="zh-TW" altLang="en-US" sz="1400" kern="1200" dirty="0"/>
        </a:p>
        <a:p>
          <a:pPr marL="114300" lvl="1" indent="-114300" algn="l" defTabSz="622300">
            <a:lnSpc>
              <a:spcPts val="1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400" kern="1200" dirty="0" smtClean="0"/>
            <a:t>連結彰化縣觀護志工協進會、更保、犯保、彰化縣政府及所轄單位、彰化法扶、彰化縣律師公會、彰化縣毒防中心、員林愛加倍社區服務協會作為據點之後援</a:t>
          </a:r>
          <a:r>
            <a:rPr lang="zh-TW" altLang="en-US" sz="1800" kern="1200" dirty="0" smtClean="0"/>
            <a:t>。</a:t>
          </a:r>
          <a:endParaRPr lang="zh-TW" altLang="en-US" sz="1800" kern="1200" dirty="0"/>
        </a:p>
      </dsp:txBody>
      <dsp:txXfrm>
        <a:off x="0" y="719623"/>
        <a:ext cx="7114868" cy="164769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E5C0B1-EC69-4D67-B8F1-E1406395D895}">
      <dsp:nvSpPr>
        <dsp:cNvPr id="0" name=""/>
        <dsp:cNvSpPr/>
      </dsp:nvSpPr>
      <dsp:spPr>
        <a:xfrm>
          <a:off x="0" y="1015930"/>
          <a:ext cx="553465" cy="29926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司</a:t>
          </a:r>
          <a:endParaRPr lang="en-US" altLang="zh-TW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法</a:t>
          </a:r>
          <a:endParaRPr lang="en-US" altLang="zh-TW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保</a:t>
          </a:r>
          <a:endParaRPr lang="en-US" altLang="zh-TW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護</a:t>
          </a:r>
          <a:endParaRPr lang="en-US" altLang="zh-TW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據</a:t>
          </a:r>
          <a:endParaRPr lang="en-US" altLang="zh-TW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點</a:t>
          </a:r>
          <a:endParaRPr lang="zh-TW" altLang="en-US" sz="1200" kern="1200" dirty="0"/>
        </a:p>
      </dsp:txBody>
      <dsp:txXfrm>
        <a:off x="0" y="1015930"/>
        <a:ext cx="553465" cy="2992638"/>
      </dsp:txXfrm>
    </dsp:sp>
    <dsp:sp modelId="{B9994E03-D328-4E4D-B2EC-6F10F669E677}">
      <dsp:nvSpPr>
        <dsp:cNvPr id="0" name=""/>
        <dsp:cNvSpPr/>
      </dsp:nvSpPr>
      <dsp:spPr>
        <a:xfrm rot="16919169">
          <a:off x="-321294" y="1422422"/>
          <a:ext cx="2208084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2208084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/>
        </a:p>
      </dsp:txBody>
      <dsp:txXfrm rot="16919169">
        <a:off x="727546" y="1377076"/>
        <a:ext cx="110404" cy="110404"/>
      </dsp:txXfrm>
    </dsp:sp>
    <dsp:sp modelId="{5A77F18B-C24E-4AD6-8329-C1ED0067865F}">
      <dsp:nvSpPr>
        <dsp:cNvPr id="0" name=""/>
        <dsp:cNvSpPr/>
      </dsp:nvSpPr>
      <dsp:spPr>
        <a:xfrm>
          <a:off x="1012030" y="138565"/>
          <a:ext cx="2584324" cy="4274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犯罪及被害預防宣導</a:t>
          </a:r>
          <a:r>
            <a:rPr lang="en-US" altLang="zh-TW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(</a:t>
          </a:r>
          <a:r>
            <a:rPr lang="zh-TW" altLang="en-US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法律及民生座談</a:t>
          </a:r>
          <a:r>
            <a:rPr lang="en-US" altLang="zh-TW" sz="1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)</a:t>
          </a:r>
          <a:endParaRPr lang="zh-TW" altLang="en-US" sz="1200" kern="1200" dirty="0"/>
        </a:p>
      </dsp:txBody>
      <dsp:txXfrm>
        <a:off x="1012030" y="138565"/>
        <a:ext cx="2584324" cy="427482"/>
      </dsp:txXfrm>
    </dsp:sp>
    <dsp:sp modelId="{FCC1B28E-CAFF-488E-8CDD-93EBE3FDEB29}">
      <dsp:nvSpPr>
        <dsp:cNvPr id="0" name=""/>
        <dsp:cNvSpPr/>
      </dsp:nvSpPr>
      <dsp:spPr>
        <a:xfrm>
          <a:off x="3596354" y="342450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12108" y="340951"/>
        <a:ext cx="22710" cy="22710"/>
      </dsp:txXfrm>
    </dsp:sp>
    <dsp:sp modelId="{371F52FE-4464-46AB-9D66-8DA707CAC215}">
      <dsp:nvSpPr>
        <dsp:cNvPr id="0" name=""/>
        <dsp:cNvSpPr/>
      </dsp:nvSpPr>
      <dsp:spPr>
        <a:xfrm>
          <a:off x="4050573" y="68420"/>
          <a:ext cx="3266391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彰化法扶、彰化地檢、衛生局、縣警局、教育處及各據點</a:t>
          </a:r>
          <a:endParaRPr lang="zh-TW" altLang="en-US" sz="1200" kern="1200" dirty="0"/>
        </a:p>
      </dsp:txBody>
      <dsp:txXfrm>
        <a:off x="4050573" y="68420"/>
        <a:ext cx="3266391" cy="567773"/>
      </dsp:txXfrm>
    </dsp:sp>
    <dsp:sp modelId="{5D57AA6F-3465-459F-8650-32DF67FC2FA4}">
      <dsp:nvSpPr>
        <dsp:cNvPr id="0" name=""/>
        <dsp:cNvSpPr/>
      </dsp:nvSpPr>
      <dsp:spPr>
        <a:xfrm rot="17215466">
          <a:off x="-4865" y="1748892"/>
          <a:ext cx="1575227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1575227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17215466">
        <a:off x="743367" y="1719367"/>
        <a:ext cx="78761" cy="78761"/>
      </dsp:txXfrm>
    </dsp:sp>
    <dsp:sp modelId="{B53C0DF5-07F5-42CB-98E1-41935AD63D13}">
      <dsp:nvSpPr>
        <dsp:cNvPr id="0" name=""/>
        <dsp:cNvSpPr/>
      </dsp:nvSpPr>
      <dsp:spPr>
        <a:xfrm>
          <a:off x="1012030" y="721359"/>
          <a:ext cx="2584324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latin typeface="微軟正黑體" pitchFamily="34" charset="-120"/>
              <a:ea typeface="微軟正黑體" pitchFamily="34" charset="-120"/>
            </a:rPr>
            <a:t>法律諮詢服務</a:t>
          </a:r>
          <a:r>
            <a:rPr lang="en-US" altLang="zh-TW" sz="1200" kern="1200" baseline="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200" kern="1200" baseline="0" dirty="0" smtClean="0">
              <a:latin typeface="微軟正黑體" pitchFamily="34" charset="-120"/>
              <a:ea typeface="微軟正黑體" pitchFamily="34" charset="-120"/>
            </a:rPr>
            <a:t>含法律扶助</a:t>
          </a:r>
          <a:r>
            <a:rPr lang="en-US" altLang="zh-TW" sz="1200" kern="1200" baseline="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200" kern="1200" baseline="0" dirty="0"/>
        </a:p>
      </dsp:txBody>
      <dsp:txXfrm>
        <a:off x="1012030" y="721359"/>
        <a:ext cx="2584324" cy="567773"/>
      </dsp:txXfrm>
    </dsp:sp>
    <dsp:sp modelId="{7969AB89-B374-46E9-9FF3-82C567F4BB5D}">
      <dsp:nvSpPr>
        <dsp:cNvPr id="0" name=""/>
        <dsp:cNvSpPr/>
      </dsp:nvSpPr>
      <dsp:spPr>
        <a:xfrm>
          <a:off x="3596354" y="995390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12108" y="993891"/>
        <a:ext cx="22710" cy="22710"/>
      </dsp:txXfrm>
    </dsp:sp>
    <dsp:sp modelId="{BFCDD7EE-8ECE-4F64-AD6B-1E3F7AF1873A}">
      <dsp:nvSpPr>
        <dsp:cNvPr id="0" name=""/>
        <dsp:cNvSpPr/>
      </dsp:nvSpPr>
      <dsp:spPr>
        <a:xfrm>
          <a:off x="4050573" y="721359"/>
          <a:ext cx="3266391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/>
            <a:t>彰化法扶及各據點</a:t>
          </a:r>
          <a:endParaRPr lang="zh-TW" altLang="en-US" sz="1200" kern="1200" baseline="0" dirty="0"/>
        </a:p>
      </dsp:txBody>
      <dsp:txXfrm>
        <a:off x="4050573" y="721359"/>
        <a:ext cx="3266391" cy="567773"/>
      </dsp:txXfrm>
    </dsp:sp>
    <dsp:sp modelId="{B5B78A66-7B28-4EDB-91F1-8EBB5ECA622A}">
      <dsp:nvSpPr>
        <dsp:cNvPr id="0" name=""/>
        <dsp:cNvSpPr/>
      </dsp:nvSpPr>
      <dsp:spPr>
        <a:xfrm rot="17893937">
          <a:off x="298055" y="2075362"/>
          <a:ext cx="969384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969384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17893937">
        <a:off x="758513" y="2060983"/>
        <a:ext cx="48469" cy="48469"/>
      </dsp:txXfrm>
    </dsp:sp>
    <dsp:sp modelId="{145F7C13-C374-4567-BAD5-7454FDD3CA46}">
      <dsp:nvSpPr>
        <dsp:cNvPr id="0" name=""/>
        <dsp:cNvSpPr/>
      </dsp:nvSpPr>
      <dsp:spPr>
        <a:xfrm>
          <a:off x="1012030" y="1374299"/>
          <a:ext cx="2584324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校園人權法治教育宣講</a:t>
          </a:r>
          <a:endParaRPr lang="en-US" altLang="zh-TW" sz="1200" kern="1200" baseline="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</dsp:txBody>
      <dsp:txXfrm>
        <a:off x="1012030" y="1374299"/>
        <a:ext cx="2584324" cy="567773"/>
      </dsp:txXfrm>
    </dsp:sp>
    <dsp:sp modelId="{530F1ACC-78A8-46D8-AE42-33A6A0FE6D9B}">
      <dsp:nvSpPr>
        <dsp:cNvPr id="0" name=""/>
        <dsp:cNvSpPr/>
      </dsp:nvSpPr>
      <dsp:spPr>
        <a:xfrm>
          <a:off x="3596354" y="1648330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12108" y="1646831"/>
        <a:ext cx="22710" cy="22710"/>
      </dsp:txXfrm>
    </dsp:sp>
    <dsp:sp modelId="{0FC32DAC-A55D-4878-B8BE-B9BB84792AB4}">
      <dsp:nvSpPr>
        <dsp:cNvPr id="0" name=""/>
        <dsp:cNvSpPr/>
      </dsp:nvSpPr>
      <dsp:spPr>
        <a:xfrm>
          <a:off x="4050573" y="1374299"/>
          <a:ext cx="3266391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彰化縣政府教育處、法治處及彰化縣律師公會、</a:t>
          </a:r>
          <a:endParaRPr lang="en-US" altLang="zh-TW" sz="1200" kern="1200" baseline="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  <a:p>
          <a:pPr lvl="0" algn="ctr" defTabSz="533400">
            <a:lnSpc>
              <a:spcPts val="13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彰化縣國小</a:t>
          </a:r>
          <a:r>
            <a:rPr lang="en-US" altLang="zh-TW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10</a:t>
          </a: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所</a:t>
          </a:r>
          <a:endParaRPr lang="en-US" altLang="zh-TW" sz="1200" kern="1200" baseline="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</dsp:txBody>
      <dsp:txXfrm>
        <a:off x="4050573" y="1374299"/>
        <a:ext cx="3266391" cy="567773"/>
      </dsp:txXfrm>
    </dsp:sp>
    <dsp:sp modelId="{F1CDAA83-FA26-4285-AED4-7865AB91F585}">
      <dsp:nvSpPr>
        <dsp:cNvPr id="0" name=""/>
        <dsp:cNvSpPr/>
      </dsp:nvSpPr>
      <dsp:spPr>
        <a:xfrm rot="20179080">
          <a:off x="532382" y="2401832"/>
          <a:ext cx="500731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500731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20179080">
        <a:off x="770229" y="2399170"/>
        <a:ext cx="25036" cy="25036"/>
      </dsp:txXfrm>
    </dsp:sp>
    <dsp:sp modelId="{BE3097E2-B157-4846-98A9-2A15AB664DD3}">
      <dsp:nvSpPr>
        <dsp:cNvPr id="0" name=""/>
        <dsp:cNvSpPr/>
      </dsp:nvSpPr>
      <dsp:spPr>
        <a:xfrm>
          <a:off x="1012030" y="2027239"/>
          <a:ext cx="2584324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rPr>
            <a:t>法治、品格、生命教育營隊</a:t>
          </a:r>
          <a:endParaRPr lang="zh-TW" altLang="en-US" sz="1200" kern="1200" baseline="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012030" y="2027239"/>
        <a:ext cx="2584324" cy="567773"/>
      </dsp:txXfrm>
    </dsp:sp>
    <dsp:sp modelId="{9CF4F50F-2721-44CE-8D18-A3E47A60053F}">
      <dsp:nvSpPr>
        <dsp:cNvPr id="0" name=""/>
        <dsp:cNvSpPr/>
      </dsp:nvSpPr>
      <dsp:spPr>
        <a:xfrm>
          <a:off x="3596354" y="2301270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12108" y="2299770"/>
        <a:ext cx="22710" cy="22710"/>
      </dsp:txXfrm>
    </dsp:sp>
    <dsp:sp modelId="{FC12E69E-78E8-4724-B392-A32177AFBD93}">
      <dsp:nvSpPr>
        <dsp:cNvPr id="0" name=""/>
        <dsp:cNvSpPr/>
      </dsp:nvSpPr>
      <dsp:spPr>
        <a:xfrm>
          <a:off x="4050573" y="2027239"/>
          <a:ext cx="3266391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教育處、彰化縣童軍團、清水巖童軍營地、</a:t>
          </a:r>
          <a:r>
            <a:rPr lang="en-US" altLang="zh-TW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10</a:t>
          </a:r>
          <a:r>
            <a:rPr lang="zh-TW" altLang="en-US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社區</a:t>
          </a:r>
          <a:r>
            <a:rPr lang="en-US" altLang="zh-TW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/18</a:t>
          </a:r>
          <a:r>
            <a:rPr lang="zh-TW" altLang="en-US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社區</a:t>
          </a:r>
          <a:r>
            <a:rPr lang="en-US" altLang="zh-TW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(</a:t>
          </a:r>
          <a:r>
            <a:rPr lang="zh-TW" altLang="en-US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含各據點</a:t>
          </a:r>
          <a:r>
            <a:rPr lang="en-US" altLang="zh-TW" sz="1200" kern="1200" baseline="0" dirty="0" smtClean="0">
              <a:solidFill>
                <a:schemeClr val="tx1">
                  <a:lumMod val="95000"/>
                  <a:lumOff val="5000"/>
                </a:schemeClr>
              </a:solidFill>
            </a:rPr>
            <a:t>)</a:t>
          </a:r>
          <a:endParaRPr lang="zh-TW" altLang="en-US" sz="1200" kern="1200" baseline="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050573" y="2027239"/>
        <a:ext cx="3266391" cy="567773"/>
      </dsp:txXfrm>
    </dsp:sp>
    <dsp:sp modelId="{3EB05411-CF8D-4191-9CFE-1ADC24D96D81}">
      <dsp:nvSpPr>
        <dsp:cNvPr id="0" name=""/>
        <dsp:cNvSpPr/>
      </dsp:nvSpPr>
      <dsp:spPr>
        <a:xfrm rot="2674516">
          <a:off x="460871" y="2728302"/>
          <a:ext cx="643753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643753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2674516">
        <a:off x="766654" y="2722064"/>
        <a:ext cx="32187" cy="32187"/>
      </dsp:txXfrm>
    </dsp:sp>
    <dsp:sp modelId="{14D48FB3-C5A1-496F-9A3E-D0223D0AAAD1}">
      <dsp:nvSpPr>
        <dsp:cNvPr id="0" name=""/>
        <dsp:cNvSpPr/>
      </dsp:nvSpPr>
      <dsp:spPr>
        <a:xfrm>
          <a:off x="1012030" y="2680179"/>
          <a:ext cx="2584324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弱勢青少年關懷品格營隊</a:t>
          </a:r>
          <a:endParaRPr lang="zh-TW" altLang="en-US" sz="1200" kern="1200" baseline="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1012030" y="2680179"/>
        <a:ext cx="2584324" cy="567773"/>
      </dsp:txXfrm>
    </dsp:sp>
    <dsp:sp modelId="{5CEA8B0B-C2F5-4D2F-B6E2-364813BEFA23}">
      <dsp:nvSpPr>
        <dsp:cNvPr id="0" name=""/>
        <dsp:cNvSpPr/>
      </dsp:nvSpPr>
      <dsp:spPr>
        <a:xfrm>
          <a:off x="3596354" y="2954210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12108" y="2952710"/>
        <a:ext cx="22710" cy="22710"/>
      </dsp:txXfrm>
    </dsp:sp>
    <dsp:sp modelId="{3F34F1FD-E8CD-407A-8E65-F3955AF96C6F}">
      <dsp:nvSpPr>
        <dsp:cNvPr id="0" name=""/>
        <dsp:cNvSpPr/>
      </dsp:nvSpPr>
      <dsp:spPr>
        <a:xfrm>
          <a:off x="4050573" y="2680179"/>
          <a:ext cx="3266391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</a:rPr>
            <a:t>員林愛加倍社區發展協會</a:t>
          </a:r>
          <a:endParaRPr lang="zh-TW" altLang="en-US" sz="1200" kern="1200" baseline="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50573" y="2680179"/>
        <a:ext cx="3266391" cy="567773"/>
      </dsp:txXfrm>
    </dsp:sp>
    <dsp:sp modelId="{DF5580FA-5257-44EB-8BC1-6823412D8A1D}">
      <dsp:nvSpPr>
        <dsp:cNvPr id="0" name=""/>
        <dsp:cNvSpPr/>
      </dsp:nvSpPr>
      <dsp:spPr>
        <a:xfrm rot="4047452">
          <a:off x="184674" y="3054772"/>
          <a:ext cx="1196146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1196146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 rot="4047452">
        <a:off x="752844" y="3034724"/>
        <a:ext cx="59807" cy="59807"/>
      </dsp:txXfrm>
    </dsp:sp>
    <dsp:sp modelId="{CD71BA07-AF88-4FD8-BB07-BF592AE40C9D}">
      <dsp:nvSpPr>
        <dsp:cNvPr id="0" name=""/>
        <dsp:cNvSpPr/>
      </dsp:nvSpPr>
      <dsp:spPr>
        <a:xfrm>
          <a:off x="1012030" y="3333119"/>
          <a:ext cx="2584324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b="0" kern="1200" baseline="0" dirty="0" smtClean="0">
              <a:latin typeface="微軟正黑體" pitchFamily="34" charset="-120"/>
              <a:ea typeface="微軟正黑體" pitchFamily="34" charset="-120"/>
            </a:rPr>
            <a:t>更生人心情故事歌唱比賽</a:t>
          </a:r>
          <a:endParaRPr lang="zh-TW" altLang="en-US" sz="1200" kern="1200" baseline="0" dirty="0"/>
        </a:p>
      </dsp:txBody>
      <dsp:txXfrm>
        <a:off x="1012030" y="3333119"/>
        <a:ext cx="2584324" cy="567773"/>
      </dsp:txXfrm>
    </dsp:sp>
    <dsp:sp modelId="{C538F6C1-D9D9-40C6-AAAA-F8AF4D83FFE8}">
      <dsp:nvSpPr>
        <dsp:cNvPr id="0" name=""/>
        <dsp:cNvSpPr/>
      </dsp:nvSpPr>
      <dsp:spPr>
        <a:xfrm>
          <a:off x="3596354" y="3607149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12108" y="3605650"/>
        <a:ext cx="22710" cy="22710"/>
      </dsp:txXfrm>
    </dsp:sp>
    <dsp:sp modelId="{53B2A35D-F521-423F-A05C-0EE6286601C3}">
      <dsp:nvSpPr>
        <dsp:cNvPr id="0" name=""/>
        <dsp:cNvSpPr/>
      </dsp:nvSpPr>
      <dsp:spPr>
        <a:xfrm>
          <a:off x="4050573" y="3333119"/>
          <a:ext cx="3266391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>
              <a:solidFill>
                <a:schemeClr val="tx1">
                  <a:lumMod val="85000"/>
                  <a:lumOff val="15000"/>
                </a:schemeClr>
              </a:solidFill>
            </a:rPr>
            <a:t>彰化市復興社區、彰化縣原住民文化館、兒童學苑、更生保護會、犯保協會</a:t>
          </a:r>
          <a:endParaRPr lang="zh-TW" altLang="en-US" sz="1200" kern="1200" baseline="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4050573" y="3333119"/>
        <a:ext cx="3266391" cy="567773"/>
      </dsp:txXfrm>
    </dsp:sp>
    <dsp:sp modelId="{34724B3F-2777-45D3-9E0D-65CE3A358C4E}">
      <dsp:nvSpPr>
        <dsp:cNvPr id="0" name=""/>
        <dsp:cNvSpPr/>
      </dsp:nvSpPr>
      <dsp:spPr>
        <a:xfrm rot="4639463">
          <a:off x="-262146" y="3521822"/>
          <a:ext cx="208978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2089789" y="985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700" kern="1200"/>
        </a:p>
      </dsp:txBody>
      <dsp:txXfrm rot="4639463">
        <a:off x="730503" y="3479434"/>
        <a:ext cx="104489" cy="104489"/>
      </dsp:txXfrm>
    </dsp:sp>
    <dsp:sp modelId="{2A49D378-C0A2-4890-A38D-8685C69A4E6D}">
      <dsp:nvSpPr>
        <dsp:cNvPr id="0" name=""/>
        <dsp:cNvSpPr/>
      </dsp:nvSpPr>
      <dsp:spPr>
        <a:xfrm>
          <a:off x="1012030" y="4267220"/>
          <a:ext cx="2603685" cy="5677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baseline="0" dirty="0" smtClean="0"/>
            <a:t>轉介服務</a:t>
          </a:r>
          <a:endParaRPr lang="zh-TW" altLang="en-US" sz="1200" kern="1200" baseline="0" dirty="0"/>
        </a:p>
      </dsp:txBody>
      <dsp:txXfrm>
        <a:off x="1012030" y="4267220"/>
        <a:ext cx="2603685" cy="567773"/>
      </dsp:txXfrm>
    </dsp:sp>
    <dsp:sp modelId="{EA1F78F8-1428-43BB-A091-F6EE8F40D366}">
      <dsp:nvSpPr>
        <dsp:cNvPr id="0" name=""/>
        <dsp:cNvSpPr/>
      </dsp:nvSpPr>
      <dsp:spPr>
        <a:xfrm>
          <a:off x="3615715" y="4541251"/>
          <a:ext cx="454219" cy="19712"/>
        </a:xfrm>
        <a:custGeom>
          <a:avLst/>
          <a:gdLst/>
          <a:ahLst/>
          <a:cxnLst/>
          <a:rect l="0" t="0" r="0" b="0"/>
          <a:pathLst>
            <a:path>
              <a:moveTo>
                <a:pt x="0" y="9856"/>
              </a:moveTo>
              <a:lnTo>
                <a:pt x="454219" y="98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831470" y="4539751"/>
        <a:ext cx="22710" cy="22710"/>
      </dsp:txXfrm>
    </dsp:sp>
    <dsp:sp modelId="{AF23A53B-4EB9-47F8-B5B1-B07E761035F1}">
      <dsp:nvSpPr>
        <dsp:cNvPr id="0" name=""/>
        <dsp:cNvSpPr/>
      </dsp:nvSpPr>
      <dsp:spPr>
        <a:xfrm>
          <a:off x="4069934" y="3986059"/>
          <a:ext cx="3558567" cy="11300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ts val="12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200" kern="1200" dirty="0" smtClean="0"/>
            <a:t>彰化縣毒品危害防制中心、中區就業服務中心、員林就業服務站、彰化就業服務站、彰化縣觀護志工協進會、財團法人台灣更生保護會彰化分會、財團法人犯罪被害人保護協會臺灣彰化分會</a:t>
          </a:r>
          <a:endParaRPr lang="zh-TW" altLang="en-US" sz="1200" kern="1200" dirty="0"/>
        </a:p>
      </dsp:txBody>
      <dsp:txXfrm>
        <a:off x="4069934" y="3986059"/>
        <a:ext cx="3558567" cy="113009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58EB41-ABE1-474C-BBE9-6A3CBA155276}">
      <dsp:nvSpPr>
        <dsp:cNvPr id="0" name=""/>
        <dsp:cNvSpPr/>
      </dsp:nvSpPr>
      <dsp:spPr>
        <a:xfrm>
          <a:off x="915" y="0"/>
          <a:ext cx="2380164" cy="48006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tint val="4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+mj-ea"/>
              <a:ea typeface="+mj-ea"/>
            </a:rPr>
            <a:t>一級預防</a:t>
          </a:r>
          <a:endParaRPr lang="zh-TW" altLang="en-US" sz="3600" kern="1200" dirty="0">
            <a:latin typeface="+mj-ea"/>
            <a:ea typeface="+mj-ea"/>
          </a:endParaRPr>
        </a:p>
      </dsp:txBody>
      <dsp:txXfrm>
        <a:off x="915" y="0"/>
        <a:ext cx="2380164" cy="1440180"/>
      </dsp:txXfrm>
    </dsp:sp>
    <dsp:sp modelId="{ADE458E4-CC00-46B6-B76C-B1745F78CA6D}">
      <dsp:nvSpPr>
        <dsp:cNvPr id="0" name=""/>
        <dsp:cNvSpPr/>
      </dsp:nvSpPr>
      <dsp:spPr>
        <a:xfrm>
          <a:off x="238931" y="1440590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ts val="19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犯罪及被害預防宣導</a:t>
          </a:r>
          <a:endParaRPr lang="en-US" altLang="zh-TW" sz="1800" kern="120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  <a:p>
          <a:pPr lvl="0" algn="ctr" defTabSz="80010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(</a:t>
          </a:r>
          <a:r>
            <a:rPr lang="zh-TW" altLang="en-US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法律及民生座談</a:t>
          </a:r>
          <a:r>
            <a:rPr lang="en-US" altLang="zh-TW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)</a:t>
          </a:r>
          <a:endParaRPr lang="zh-TW" altLang="en-US" sz="18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238931" y="1440590"/>
        <a:ext cx="1904131" cy="943125"/>
      </dsp:txXfrm>
    </dsp:sp>
    <dsp:sp modelId="{0C6AF614-6F16-48AF-B2F6-32BF142C49AF}">
      <dsp:nvSpPr>
        <dsp:cNvPr id="0" name=""/>
        <dsp:cNvSpPr/>
      </dsp:nvSpPr>
      <dsp:spPr>
        <a:xfrm>
          <a:off x="238931" y="2528812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法治、品格、</a:t>
          </a:r>
          <a:endParaRPr lang="en-US" altLang="zh-TW" sz="1800" kern="1200" dirty="0" smtClean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  <a:p>
          <a:pPr lvl="0" algn="ctr" defTabSz="8001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bg1">
                  <a:lumMod val="95000"/>
                </a:schemeClr>
              </a:solidFill>
              <a:latin typeface="+mj-ea"/>
              <a:ea typeface="+mj-ea"/>
            </a:rPr>
            <a:t>生命教育營隊</a:t>
          </a:r>
          <a:endParaRPr lang="zh-TW" altLang="en-US" sz="1800" kern="1200" dirty="0">
            <a:solidFill>
              <a:schemeClr val="bg1">
                <a:lumMod val="95000"/>
              </a:schemeClr>
            </a:solidFill>
            <a:latin typeface="+mj-ea"/>
            <a:ea typeface="+mj-ea"/>
          </a:endParaRPr>
        </a:p>
      </dsp:txBody>
      <dsp:txXfrm>
        <a:off x="238931" y="2528812"/>
        <a:ext cx="1904131" cy="943125"/>
      </dsp:txXfrm>
    </dsp:sp>
    <dsp:sp modelId="{B7B1468C-79DF-4F3E-8628-4FA0744D570F}">
      <dsp:nvSpPr>
        <dsp:cNvPr id="0" name=""/>
        <dsp:cNvSpPr/>
      </dsp:nvSpPr>
      <dsp:spPr>
        <a:xfrm>
          <a:off x="238931" y="3617034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校園人權法治</a:t>
          </a:r>
          <a:endParaRPr lang="en-US" altLang="zh-TW" sz="1800" kern="1200" dirty="0" smtClean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  <a:p>
          <a:pPr lvl="0" algn="ctr" defTabSz="8001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rPr>
            <a:t>教育宣講</a:t>
          </a:r>
          <a:endParaRPr lang="zh-TW" altLang="en-US" sz="1800" kern="1200" dirty="0">
            <a:solidFill>
              <a:schemeClr val="tx1">
                <a:lumMod val="85000"/>
                <a:lumOff val="15000"/>
              </a:schemeClr>
            </a:solidFill>
            <a:latin typeface="+mj-ea"/>
            <a:ea typeface="+mj-ea"/>
          </a:endParaRPr>
        </a:p>
      </dsp:txBody>
      <dsp:txXfrm>
        <a:off x="238931" y="3617034"/>
        <a:ext cx="1904131" cy="943125"/>
      </dsp:txXfrm>
    </dsp:sp>
    <dsp:sp modelId="{8DE73BA6-8FE9-435D-BAF0-6AB5B8DFAD67}">
      <dsp:nvSpPr>
        <dsp:cNvPr id="0" name=""/>
        <dsp:cNvSpPr/>
      </dsp:nvSpPr>
      <dsp:spPr>
        <a:xfrm>
          <a:off x="2559592" y="0"/>
          <a:ext cx="2380164" cy="48006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tint val="4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+mj-ea"/>
              <a:ea typeface="+mj-ea"/>
            </a:rPr>
            <a:t>二級預防</a:t>
          </a:r>
          <a:endParaRPr lang="zh-TW" altLang="en-US" sz="3600" kern="1200" dirty="0">
            <a:latin typeface="+mj-ea"/>
            <a:ea typeface="+mj-ea"/>
          </a:endParaRPr>
        </a:p>
      </dsp:txBody>
      <dsp:txXfrm>
        <a:off x="2559592" y="0"/>
        <a:ext cx="2380164" cy="1440180"/>
      </dsp:txXfrm>
    </dsp:sp>
    <dsp:sp modelId="{4491C2BC-18DE-43E1-98BF-1639C04F73EE}">
      <dsp:nvSpPr>
        <dsp:cNvPr id="0" name=""/>
        <dsp:cNvSpPr/>
      </dsp:nvSpPr>
      <dsp:spPr>
        <a:xfrm>
          <a:off x="2797609" y="1440590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法律諮詢服務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797609" y="1440590"/>
        <a:ext cx="1904131" cy="943125"/>
      </dsp:txXfrm>
    </dsp:sp>
    <dsp:sp modelId="{1E224FDF-A71E-4D4D-8F68-C319EE94AE96}">
      <dsp:nvSpPr>
        <dsp:cNvPr id="0" name=""/>
        <dsp:cNvSpPr/>
      </dsp:nvSpPr>
      <dsp:spPr>
        <a:xfrm>
          <a:off x="2797609" y="2528812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轉介服務</a:t>
          </a:r>
          <a:r>
            <a:rPr lang="en-US" altLang="zh-TW" sz="1800" kern="12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1800" kern="1200" dirty="0" smtClean="0">
              <a:latin typeface="微軟正黑體" pitchFamily="34" charset="-120"/>
              <a:ea typeface="微軟正黑體" pitchFamily="34" charset="-120"/>
            </a:rPr>
          </a:b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400" kern="1200" dirty="0" smtClean="0">
              <a:latin typeface="微軟正黑體" pitchFamily="34" charset="-120"/>
              <a:ea typeface="微軟正黑體" pitchFamily="34" charset="-120"/>
            </a:rPr>
            <a:t>含社福醫療就業等</a:t>
          </a:r>
          <a:r>
            <a:rPr lang="en-US" altLang="zh-TW" sz="1400" kern="120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797609" y="2528812"/>
        <a:ext cx="1904131" cy="943125"/>
      </dsp:txXfrm>
    </dsp:sp>
    <dsp:sp modelId="{2BFDB682-674A-47B6-B5CF-B0C8314057B2}">
      <dsp:nvSpPr>
        <dsp:cNvPr id="0" name=""/>
        <dsp:cNvSpPr/>
      </dsp:nvSpPr>
      <dsp:spPr>
        <a:xfrm>
          <a:off x="2797609" y="3617034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弱勢青少年關懷</a:t>
          </a:r>
          <a:endParaRPr lang="en-US" altLang="zh-TW" sz="1800" kern="1200" dirty="0" smtClean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  <a:p>
          <a:pPr lvl="0" algn="ctr" defTabSz="800100">
            <a:lnSpc>
              <a:spcPts val="1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品格營隊</a:t>
          </a:r>
          <a:endParaRPr lang="zh-TW" altLang="en-US" sz="1800" kern="1200" dirty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797609" y="3617034"/>
        <a:ext cx="1904131" cy="943125"/>
      </dsp:txXfrm>
    </dsp:sp>
    <dsp:sp modelId="{9CB3E15A-B4A6-4138-91E5-993839A326FF}">
      <dsp:nvSpPr>
        <dsp:cNvPr id="0" name=""/>
        <dsp:cNvSpPr/>
      </dsp:nvSpPr>
      <dsp:spPr>
        <a:xfrm>
          <a:off x="5118269" y="0"/>
          <a:ext cx="2380164" cy="48006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tint val="4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itchFamily="34" charset="-120"/>
              <a:ea typeface="微軟正黑體" pitchFamily="34" charset="-120"/>
            </a:rPr>
            <a:t>三級</a:t>
          </a:r>
          <a:r>
            <a:rPr lang="zh-TW" altLang="en-US" sz="3600" kern="1200" dirty="0" smtClean="0">
              <a:latin typeface="微軟正黑體" pitchFamily="34" charset="-120"/>
              <a:ea typeface="微軟正黑體" pitchFamily="34" charset="-120"/>
            </a:rPr>
            <a:t>預防</a:t>
          </a:r>
          <a:endParaRPr lang="zh-TW" altLang="en-US" sz="4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118269" y="0"/>
        <a:ext cx="2380164" cy="1440180"/>
      </dsp:txXfrm>
    </dsp:sp>
    <dsp:sp modelId="{EE6F9F13-0CDB-4551-B7E8-7620E6EADEDA}">
      <dsp:nvSpPr>
        <dsp:cNvPr id="0" name=""/>
        <dsp:cNvSpPr/>
      </dsp:nvSpPr>
      <dsp:spPr>
        <a:xfrm>
          <a:off x="5356286" y="1440590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法律諮詢服務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356286" y="1440590"/>
        <a:ext cx="1904131" cy="943125"/>
      </dsp:txXfrm>
    </dsp:sp>
    <dsp:sp modelId="{D4DE2491-C850-4810-83C5-15680BC00619}">
      <dsp:nvSpPr>
        <dsp:cNvPr id="0" name=""/>
        <dsp:cNvSpPr/>
      </dsp:nvSpPr>
      <dsp:spPr>
        <a:xfrm>
          <a:off x="5356286" y="2528812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轉介服務</a:t>
          </a:r>
          <a:endParaRPr lang="en-US" altLang="zh-TW" sz="1800" b="0" kern="1200" dirty="0" smtClean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(</a:t>
          </a:r>
          <a:r>
            <a:rPr lang="zh-TW" altLang="en-US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含社福醫療就業等</a:t>
          </a:r>
          <a:r>
            <a:rPr lang="en-US" altLang="zh-TW" sz="14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400" b="0" kern="1200" dirty="0">
            <a:solidFill>
              <a:schemeClr val="tx1">
                <a:lumMod val="85000"/>
                <a:lumOff val="15000"/>
              </a:schemeClr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5356286" y="2528812"/>
        <a:ext cx="1904131" cy="943125"/>
      </dsp:txXfrm>
    </dsp:sp>
    <dsp:sp modelId="{F7ECF5BC-A9D7-41F1-9B5D-5FBAEF61D04F}">
      <dsp:nvSpPr>
        <dsp:cNvPr id="0" name=""/>
        <dsp:cNvSpPr/>
      </dsp:nvSpPr>
      <dsp:spPr>
        <a:xfrm>
          <a:off x="5356286" y="3617034"/>
          <a:ext cx="1904131" cy="943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0" kern="1200" dirty="0" smtClean="0">
              <a:latin typeface="微軟正黑體" pitchFamily="34" charset="-120"/>
              <a:ea typeface="微軟正黑體" pitchFamily="34" charset="-120"/>
            </a:rPr>
            <a:t>更生人心情故事歌唱比賽</a:t>
          </a:r>
          <a:endParaRPr lang="zh-TW" altLang="en-US" sz="1800" b="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356286" y="3617034"/>
        <a:ext cx="1904131" cy="943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A721221-7558-4E41-A1F1-9F72C45857C3}" type="datetimeFigureOut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C12302B-66BB-4938-B671-D973427D36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EED07B-49B6-4EA8-9566-BE285D2FD54F}" type="slidenum">
              <a:rPr lang="zh-TW" altLang="en-US">
                <a:cs typeface="微軟正黑體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zh-TW">
              <a:cs typeface="微軟正黑體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48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AB54B0-3F5B-4275-970B-5E68F44556D9}" type="slidenum">
              <a:rPr lang="zh-TW" altLang="en-US">
                <a:cs typeface="微軟正黑體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zh-TW">
              <a:cs typeface="微軟正黑體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橢圓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D06355-EB8F-4685-94CB-21C41624D255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08835-E58B-415B-9E0E-8CA9C86BE1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1BB5-6352-4C4A-A488-6752BE05BA7C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5C470-9F1B-4B8F-A5D2-458EB68E8E9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F2AD-72DB-4FEE-9A26-91762F7F8463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61FFF-44BD-42D4-B276-3CAED54249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5C159-2CF5-4D5B-96E2-5EC0669A3AA3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5B7C8-518A-42CA-8F71-7F634E8D8A8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C716-CF19-4427-9E3A-1C2F1E535963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21687-9EB0-4BB7-97B9-87B371A5845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橢圓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782969-E258-4559-AAC0-60837B031267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B9A73F-0CAE-45AC-B36A-D318318A7F6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643C-755B-45CF-BDAB-4EF5D7F78471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7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8674-B84A-4D77-A137-B2A3944611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1DB840-53ED-431C-AC21-46D1077ADA46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F3D3D5-FA36-40F8-AA37-0AF4A8E8A8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13D7-F5B4-4F73-AD6A-EE96039D14D0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4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092C-C49A-44E6-9610-C991C39681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矩形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E97E3E-54DF-4F9C-938A-8C507DEE025A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C47CCE-688C-480D-8EDA-2F575D2D01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13ABDA-BFE3-4B01-9B3B-7B26E626A441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998EDD-F3D3-4D35-9817-05138E340A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  <a:cs typeface="+mn-cs"/>
            </a:endParaRPr>
          </a:p>
        </p:txBody>
      </p:sp>
      <p:sp>
        <p:nvSpPr>
          <p:cNvPr id="6" name="流程圖: 程序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流程圖: 程序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27EF4-C87D-4AAC-AD30-7E995B751E4E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03E54B-D4FA-417D-90C7-DDA9114497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EF6BF8F5-3214-42E9-A710-8B06217F7919}" type="datetime1">
              <a:rPr lang="zh-TW" altLang="en-US"/>
              <a:pPr>
                <a:defRPr/>
              </a:pPr>
              <a:t>2012/3/27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AF081062-9458-4A2F-A948-892B5A9B6F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3" r:id="rId2"/>
    <p:sldLayoutId id="2147483710" r:id="rId3"/>
    <p:sldLayoutId id="2147483704" r:id="rId4"/>
    <p:sldLayoutId id="2147483711" r:id="rId5"/>
    <p:sldLayoutId id="2147483705" r:id="rId6"/>
    <p:sldLayoutId id="2147483712" r:id="rId7"/>
    <p:sldLayoutId id="2147483713" r:id="rId8"/>
    <p:sldLayoutId id="2147483714" r:id="rId9"/>
    <p:sldLayoutId id="2147483706" r:id="rId10"/>
    <p:sldLayoutId id="2147483707" r:id="rId11"/>
    <p:sldLayoutId id="214748370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微軟正黑體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/>
          <a:cs typeface="微軟正黑體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微軟正黑體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微軟正黑體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微軟正黑體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微軟正黑體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微軟正黑體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8" name="Picture 6" descr="0d59b22c8a45bb6ed3c32e3642c3388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8134350" cy="2162175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TW" sz="4400" b="1" smtClean="0">
                <a:effectLst/>
              </a:rPr>
              <a:t>100</a:t>
            </a:r>
            <a:r>
              <a:rPr lang="zh-TW" altLang="en-US" sz="4400" b="1" smtClean="0">
                <a:effectLst/>
              </a:rPr>
              <a:t>年度司法保護據點執行報告</a:t>
            </a:r>
          </a:p>
        </p:txBody>
      </p:sp>
      <p:sp>
        <p:nvSpPr>
          <p:cNvPr id="28677" name="Rectangle 5"/>
          <p:cNvSpPr>
            <a:spLocks noGrp="1"/>
          </p:cNvSpPr>
          <p:nvPr>
            <p:ph type="subTitle" idx="1"/>
          </p:nvPr>
        </p:nvSpPr>
        <p:spPr>
          <a:xfrm>
            <a:off x="2271713" y="4076700"/>
            <a:ext cx="6872287" cy="838200"/>
          </a:xfrm>
        </p:spPr>
        <p:txBody>
          <a:bodyPr/>
          <a:lstStyle/>
          <a:p>
            <a:pPr marL="82550">
              <a:lnSpc>
                <a:spcPct val="90000"/>
              </a:lnSpc>
            </a:pPr>
            <a:r>
              <a:rPr lang="zh-TW" altLang="en-US" smtClean="0">
                <a:solidFill>
                  <a:srgbClr val="183F48"/>
                </a:solidFill>
              </a:rPr>
              <a:t>彰化地方法院檢察署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2">
                    <a:satMod val="130000"/>
                  </a:schemeClr>
                </a:solidFill>
                <a:cs typeface="+mj-cs"/>
              </a:rPr>
              <a:t>彰化地檢司法保護據點簡介</a:t>
            </a:r>
            <a:endParaRPr lang="zh-TW" altLang="en-US" dirty="0">
              <a:solidFill>
                <a:schemeClr val="tx2">
                  <a:satMod val="130000"/>
                </a:schemeClr>
              </a:solidFill>
              <a:cs typeface="+mj-cs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193974" y="1323306"/>
          <a:ext cx="4320480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內容版面配置區 5"/>
          <p:cNvGraphicFramePr>
            <a:graphicFrameLocks/>
          </p:cNvGraphicFramePr>
          <p:nvPr/>
        </p:nvGraphicFramePr>
        <p:xfrm>
          <a:off x="5587169" y="1247134"/>
          <a:ext cx="3377161" cy="271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資料庫圖表 5"/>
          <p:cNvGraphicFramePr/>
          <p:nvPr/>
        </p:nvGraphicFramePr>
        <p:xfrm>
          <a:off x="1403648" y="4077072"/>
          <a:ext cx="7128792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/>
              <a:t>彰化地檢署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2">
                    <a:satMod val="130000"/>
                  </a:schemeClr>
                </a:solidFill>
                <a:cs typeface="+mj-cs"/>
              </a:rPr>
              <a:t>據點資源連結</a:t>
            </a:r>
            <a:endParaRPr lang="zh-TW" altLang="en-US" dirty="0">
              <a:solidFill>
                <a:schemeClr val="tx2">
                  <a:satMod val="130000"/>
                </a:schemeClr>
              </a:solidFill>
              <a:cs typeface="+mj-cs"/>
            </a:endParaRPr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</p:nvPr>
        </p:nvGraphicFramePr>
        <p:xfrm>
          <a:off x="1259632" y="1124744"/>
          <a:ext cx="763284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彰化地檢署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70643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3900" smtClean="0">
                <a:effectLst/>
              </a:rPr>
              <a:t>轉介服務流程簡介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1187450" y="1052513"/>
            <a:ext cx="7499350" cy="5184775"/>
          </a:xfrm>
        </p:spPr>
        <p:txBody>
          <a:bodyPr/>
          <a:lstStyle/>
          <a:p>
            <a:r>
              <a:rPr lang="zh-TW" altLang="en-US" sz="2400" smtClean="0"/>
              <a:t>民眾面洽或以電話方式向據點申請服務</a:t>
            </a:r>
          </a:p>
          <a:p>
            <a:pPr>
              <a:buFont typeface="Wingdings 2" pitchFamily="18" charset="2"/>
              <a:buNone/>
            </a:pPr>
            <a:r>
              <a:rPr lang="zh-TW" altLang="en-US" sz="2400" smtClean="0"/>
              <a:t>→據點人員受理後協助填寫轉介單</a:t>
            </a:r>
          </a:p>
          <a:p>
            <a:r>
              <a:rPr lang="zh-TW" altLang="en-US" sz="2400" smtClean="0"/>
              <a:t>依其所需區分為法律扶助、一般轉介服務、特殊對象轉介</a:t>
            </a:r>
          </a:p>
          <a:p>
            <a:pPr>
              <a:buFont typeface="Wingdings 2" pitchFamily="18" charset="2"/>
              <a:buNone/>
            </a:pPr>
            <a:r>
              <a:rPr lang="en-US" altLang="zh-TW" sz="2400" smtClean="0"/>
              <a:t>→</a:t>
            </a:r>
            <a:r>
              <a:rPr lang="zh-TW" altLang="en-US" sz="2400" smtClean="0"/>
              <a:t>法律扶助者：</a:t>
            </a:r>
          </a:p>
          <a:p>
            <a:pPr>
              <a:buFont typeface="Wingdings 2" pitchFamily="18" charset="2"/>
              <a:buNone/>
            </a:pPr>
            <a:r>
              <a:rPr lang="zh-TW" altLang="en-US" sz="2400" smtClean="0"/>
              <a:t>    諮詢→於據點面談諮詢</a:t>
            </a:r>
          </a:p>
          <a:p>
            <a:pPr>
              <a:buFont typeface="Wingdings 2" pitchFamily="18" charset="2"/>
              <a:buNone/>
            </a:pPr>
            <a:r>
              <a:rPr lang="zh-TW" altLang="en-US" sz="2400" smtClean="0"/>
              <a:t>    已進入法律程序：面談後進一步轉介法扶基金會進行後續服務。</a:t>
            </a:r>
          </a:p>
          <a:p>
            <a:pPr>
              <a:buFont typeface="Wingdings 2" pitchFamily="18" charset="2"/>
              <a:buNone/>
            </a:pPr>
            <a:r>
              <a:rPr lang="en-US" altLang="zh-TW" sz="2400" smtClean="0"/>
              <a:t>→</a:t>
            </a:r>
            <a:r>
              <a:rPr lang="zh-TW" altLang="en-US" sz="2400" smtClean="0"/>
              <a:t>一般轉介服務：</a:t>
            </a:r>
          </a:p>
          <a:p>
            <a:pPr>
              <a:buFont typeface="Wingdings 2" pitchFamily="18" charset="2"/>
              <a:buNone/>
            </a:pPr>
            <a:r>
              <a:rPr lang="zh-TW" altLang="en-US" sz="2400" smtClean="0"/>
              <a:t>   由各據點轉介至各類服務提供之窗口</a:t>
            </a:r>
          </a:p>
          <a:p>
            <a:pPr>
              <a:buFont typeface="Wingdings 2" pitchFamily="18" charset="2"/>
              <a:buNone/>
            </a:pPr>
            <a:r>
              <a:rPr lang="zh-TW" altLang="en-US" sz="2400" smtClean="0"/>
              <a:t>→特殊對象轉介：更生人、馨生人轉介更保犯保</a:t>
            </a:r>
          </a:p>
          <a:p>
            <a:r>
              <a:rPr lang="zh-TW" altLang="en-US" sz="2400" smtClean="0"/>
              <a:t>受轉介單位須將處理結果回覆轉介單位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2">
                    <a:satMod val="130000"/>
                  </a:schemeClr>
                </a:solidFill>
                <a:cs typeface="+mj-cs"/>
              </a:rPr>
              <a:t>據點服務內容</a:t>
            </a:r>
            <a:endParaRPr lang="zh-TW" altLang="en-US" dirty="0">
              <a:solidFill>
                <a:schemeClr val="tx2">
                  <a:satMod val="130000"/>
                </a:schemeClr>
              </a:solidFill>
              <a:cs typeface="+mj-cs"/>
            </a:endParaRP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彰化地檢署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2">
                    <a:satMod val="130000"/>
                  </a:schemeClr>
                </a:solidFill>
                <a:cs typeface="+mj-cs"/>
              </a:rPr>
              <a:t>服務成果及績效</a:t>
            </a:r>
            <a:endParaRPr lang="zh-TW" altLang="en-US" dirty="0">
              <a:solidFill>
                <a:schemeClr val="tx2">
                  <a:satMod val="130000"/>
                </a:schemeClr>
              </a:solidFill>
              <a:cs typeface="+mj-cs"/>
            </a:endParaRPr>
          </a:p>
        </p:txBody>
      </p:sp>
      <p:graphicFrame>
        <p:nvGraphicFramePr>
          <p:cNvPr id="18485" name="Group 53"/>
          <p:cNvGraphicFramePr>
            <a:graphicFrameLocks noGrp="1"/>
          </p:cNvGraphicFramePr>
          <p:nvPr>
            <p:ph idx="1"/>
          </p:nvPr>
        </p:nvGraphicFramePr>
        <p:xfrm>
          <a:off x="1476375" y="1484313"/>
          <a:ext cx="7199313" cy="3057528"/>
        </p:xfrm>
        <a:graphic>
          <a:graphicData uri="http://schemas.openxmlformats.org/drawingml/2006/table">
            <a:tbl>
              <a:tblPr/>
              <a:tblGrid>
                <a:gridCol w="2400300"/>
                <a:gridCol w="2400300"/>
                <a:gridCol w="2398713"/>
              </a:tblGrid>
              <a:tr h="280988"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辦理項目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1-7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月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8-12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月</a:t>
                      </a:r>
                      <a:endParaRPr kumimoji="0" lang="zh-TW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志工專業知能研習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75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50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法律諮詢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15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/5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社區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109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  </a:t>
                      </a:r>
                      <a:endParaRPr kumimoji="0" lang="en-US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/>
                        <a:ea typeface="微軟正黑體"/>
                        <a:cs typeface="微軟正黑體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27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19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社區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112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法律座談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15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5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社區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517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43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19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社區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1461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校園人權法治教育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10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744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-----</a:t>
                      </a:r>
                      <a:endParaRPr kumimoji="0" lang="zh-TW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兒童青少年品格營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9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社區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100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 /18</a:t>
                      </a: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社區 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98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關懷弱勢兒童品格營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------</a:t>
                      </a:r>
                      <a:endParaRPr kumimoji="0" lang="zh-TW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88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名學生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8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梯次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331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更生人心情故事歌唱大賽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------</a:t>
                      </a:r>
                      <a:endParaRPr kumimoji="0" lang="zh-TW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場次 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/ 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更生人及家屬、社區民眾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100</a:t>
                      </a: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4AA33">
                        <a:alpha val="20000"/>
                      </a:srgbClr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轉介服務</a:t>
                      </a:r>
                      <a:endParaRPr kumimoji="0" lang="zh-TW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/>
                        <a:ea typeface="微軟正黑體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轉介</a:t>
                      </a:r>
                      <a:r>
                        <a:rPr kumimoji="0" lang="en-US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65</a:t>
                      </a:r>
                      <a:r>
                        <a:rPr kumimoji="0" lang="zh-TW" altLang="zh-TW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/>
                          <a:ea typeface="微軟正黑體"/>
                          <a:cs typeface="微軟正黑體"/>
                        </a:rPr>
                        <a:t>人次(63+2)</a:t>
                      </a:r>
                      <a:endParaRPr kumimoji="0" lang="zh-TW" altLang="zh-TW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4AA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彰化地檢署</a:t>
            </a:r>
          </a:p>
        </p:txBody>
      </p:sp>
      <p:pic>
        <p:nvPicPr>
          <p:cNvPr id="18476" name="Picture 2" descr="P10202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4797425"/>
            <a:ext cx="13716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7" name="Picture 3" descr="P10209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4797425"/>
            <a:ext cx="14176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8" name="Picture 4" descr="DSC0435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4797425"/>
            <a:ext cx="140176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9" name="Picture 5" descr="P103018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1863" y="4868863"/>
            <a:ext cx="135572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0" name="Picture 6" descr="IMG_02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750" y="4868863"/>
            <a:ext cx="1325563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1" name="Picture 7" descr="P101075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8888" y="5805488"/>
            <a:ext cx="135572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2" name="Picture 8" descr="P102000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213" y="5805488"/>
            <a:ext cx="13716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3" name="Picture 9" descr="P10309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538" y="5805488"/>
            <a:ext cx="137160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彰化地檢署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4294967295"/>
          </p:nvPr>
        </p:nvSpPr>
        <p:spPr>
          <a:xfrm>
            <a:off x="1042988" y="333375"/>
            <a:ext cx="7499350" cy="55435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TW" altLang="en-US" sz="4000" b="1" smtClean="0">
                <a:solidFill>
                  <a:srgbClr val="713204"/>
                </a:solidFill>
              </a:rPr>
              <a:t>司法保護據點之定位與展望</a:t>
            </a:r>
            <a:endParaRPr lang="en-US" altLang="zh-TW" sz="4000" b="1" smtClean="0">
              <a:solidFill>
                <a:srgbClr val="7132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2000" b="1" smtClean="0">
              <a:latin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2000" b="1" smtClean="0">
              <a:latin typeface="微軟正黑體"/>
            </a:endParaRPr>
          </a:p>
          <a:p>
            <a:pPr eaLnBrk="1" hangingPunct="1"/>
            <a:r>
              <a:rPr lang="zh-TW" altLang="en-US" sz="2200" smtClean="0">
                <a:latin typeface="微軟正黑體"/>
              </a:rPr>
              <a:t>據點本身應為資源轉介者？或是服務提供者？</a:t>
            </a:r>
            <a:endParaRPr lang="en-US" altLang="zh-TW" sz="2200" smtClean="0">
              <a:latin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1200" smtClean="0">
              <a:solidFill>
                <a:srgbClr val="262626"/>
              </a:solidFill>
              <a:latin typeface="微軟正黑體"/>
            </a:endParaRPr>
          </a:p>
          <a:p>
            <a:pPr eaLnBrk="1" hangingPunct="1"/>
            <a:r>
              <a:rPr lang="zh-TW" altLang="en-US" sz="2200" smtClean="0">
                <a:latin typeface="微軟正黑體"/>
              </a:rPr>
              <a:t>有別於偵審、矯正工作→公益關懷、修復重建之色彩</a:t>
            </a:r>
            <a:endParaRPr lang="en-US" altLang="zh-TW" sz="2200" smtClean="0">
              <a:latin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200" smtClean="0">
                <a:latin typeface="微軟正黑體"/>
              </a:rPr>
              <a:t>     →→要如何與一般社福機構區分？</a:t>
            </a:r>
            <a:endParaRPr lang="en-US" altLang="zh-TW" sz="2200" smtClean="0">
              <a:latin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2200" smtClean="0">
              <a:latin typeface="微軟正黑體"/>
            </a:endParaRPr>
          </a:p>
          <a:p>
            <a:pPr eaLnBrk="1" hangingPunct="1"/>
            <a:r>
              <a:rPr lang="zh-TW" altLang="en-US" sz="2200" smtClean="0">
                <a:latin typeface="微軟正黑體"/>
              </a:rPr>
              <a:t>針對目標對象之需求發展方案，提供相對應之服務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200" smtClean="0">
                <a:latin typeface="微軟正黑體"/>
              </a:rPr>
              <a:t>  →</a:t>
            </a:r>
            <a:r>
              <a:rPr lang="zh-TW" altLang="en-US" sz="2200" smtClean="0">
                <a:latin typeface="微軟正黑體"/>
              </a:rPr>
              <a:t>外配、偏鄉陪伴學習</a:t>
            </a:r>
            <a:endParaRPr lang="en-US" altLang="zh-TW" sz="2200" smtClean="0">
              <a:latin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200" smtClean="0">
                <a:latin typeface="微軟正黑體"/>
              </a:rPr>
              <a:t>  →</a:t>
            </a:r>
            <a:r>
              <a:rPr lang="zh-TW" altLang="en-US" sz="2200" smtClean="0">
                <a:latin typeface="微軟正黑體"/>
              </a:rPr>
              <a:t>當事人心理支持</a:t>
            </a:r>
          </a:p>
          <a:p>
            <a:pPr eaLnBrk="1" hangingPunct="1"/>
            <a:endParaRPr lang="en-US" altLang="zh-TW" sz="2000" smtClean="0">
              <a:latin typeface="微軟正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849</TotalTime>
  <Words>847</Words>
  <Application>Microsoft Office PowerPoint</Application>
  <PresentationFormat>如螢幕大小 (4:3)</PresentationFormat>
  <Paragraphs>126</Paragraphs>
  <Slides>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夏至</vt:lpstr>
      <vt:lpstr>100年度司法保護據點執行報告</vt:lpstr>
      <vt:lpstr>彰化地檢司法保護據點簡介</vt:lpstr>
      <vt:lpstr>據點資源連結</vt:lpstr>
      <vt:lpstr>轉介服務流程簡介</vt:lpstr>
      <vt:lpstr>據點服務內容</vt:lpstr>
      <vt:lpstr>服務成果及績效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pcinstall</dc:creator>
  <cp:lastModifiedBy>MOJ</cp:lastModifiedBy>
  <cp:revision>100</cp:revision>
  <dcterms:created xsi:type="dcterms:W3CDTF">2012-02-29T04:57:26Z</dcterms:created>
  <dcterms:modified xsi:type="dcterms:W3CDTF">2012-03-27T00:29:53Z</dcterms:modified>
</cp:coreProperties>
</file>