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F2C2B-2F04-489B-B111-4D419342CF49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81B03-4E67-40CE-A982-6D9CB71303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4156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81B03-4E67-40CE-A982-6D9CB7130385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306EE-8033-49AA-89E4-76BA1578E60B}" type="datetimeFigureOut">
              <a:rPr lang="zh-TW" altLang="en-US" smtClean="0"/>
              <a:t>2013/6/18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B2CC-98D0-4591-BCB7-C264EACE912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0" y="21429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廣大興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28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號漁船與菲律賓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MCS-3001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巡邏艦之比較</a:t>
            </a:r>
            <a:endParaRPr lang="zh-TW" altLang="en-US" sz="2400" b="1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726266"/>
              </p:ext>
            </p:extLst>
          </p:nvPr>
        </p:nvGraphicFramePr>
        <p:xfrm>
          <a:off x="428596" y="714356"/>
          <a:ext cx="8429686" cy="53111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85884"/>
                <a:gridCol w="3571901"/>
                <a:gridCol w="3571901"/>
              </a:tblGrid>
              <a:tr h="666754"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廣大興</a:t>
                      </a:r>
                      <a:r>
                        <a:rPr lang="en-US" altLang="zh-TW" sz="2000" dirty="0" smtClean="0"/>
                        <a:t>28</a:t>
                      </a:r>
                      <a:r>
                        <a:rPr lang="zh-TW" altLang="en-US" sz="2000" dirty="0" smtClean="0"/>
                        <a:t>號漁船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MCS-3001</a:t>
                      </a:r>
                      <a:r>
                        <a:rPr lang="zh-TW" altLang="en-US" sz="2000" dirty="0" smtClean="0"/>
                        <a:t>巡邏艦</a:t>
                      </a:r>
                      <a:endParaRPr lang="zh-TW" altLang="en-US" sz="2000" dirty="0"/>
                    </a:p>
                  </a:txBody>
                  <a:tcPr anchor="ctr"/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長度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14.7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公尺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30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公尺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寬度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3.68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公尺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公尺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排水量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smtClean="0">
                          <a:latin typeface="微軟正黑體" pitchFamily="34" charset="-120"/>
                          <a:ea typeface="微軟正黑體" pitchFamily="34" charset="-120"/>
                        </a:rPr>
                        <a:t>15.15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噸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115.45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噸（為廣船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7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倍大）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船身材料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玻璃纖維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FRP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玻璃纖維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FRP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武裝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無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30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機槍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1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挺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〈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子彈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7.62mm〉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M16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步槍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8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把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〈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子彈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5.56mm〉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M14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步槍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6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把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〈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子彈</a:t>
                      </a:r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7.62mm〉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人員數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人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20</a:t>
                      </a:r>
                      <a:r>
                        <a:rPr lang="zh-TW" altLang="en-US" sz="2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人</a:t>
                      </a:r>
                      <a:endParaRPr lang="zh-TW" altLang="en-US" sz="2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82</Words>
  <Application>Microsoft Office PowerPoint</Application>
  <PresentationFormat>如螢幕大小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MOJ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MOJ</dc:creator>
  <cp:lastModifiedBy>MOJ</cp:lastModifiedBy>
  <cp:revision>6</cp:revision>
  <dcterms:created xsi:type="dcterms:W3CDTF">2013-06-13T06:31:00Z</dcterms:created>
  <dcterms:modified xsi:type="dcterms:W3CDTF">2013-06-18T10:09:44Z</dcterms:modified>
</cp:coreProperties>
</file>