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2" r:id="rId7"/>
    <p:sldId id="260" r:id="rId8"/>
    <p:sldId id="270" r:id="rId9"/>
    <p:sldId id="271" r:id="rId10"/>
    <p:sldId id="284" r:id="rId11"/>
    <p:sldId id="285" r:id="rId12"/>
    <p:sldId id="286" r:id="rId13"/>
    <p:sldId id="287" r:id="rId14"/>
    <p:sldId id="281" r:id="rId15"/>
    <p:sldId id="282" r:id="rId16"/>
    <p:sldId id="273" r:id="rId17"/>
    <p:sldId id="274" r:id="rId18"/>
    <p:sldId id="276" r:id="rId19"/>
    <p:sldId id="277" r:id="rId20"/>
    <p:sldId id="279" r:id="rId21"/>
    <p:sldId id="283" r:id="rId22"/>
    <p:sldId id="28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443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title>
      <c:tx>
        <c:rich>
          <a:bodyPr/>
          <a:lstStyle/>
          <a:p>
            <a:pPr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773</a:t>
            </a:r>
            <a:r>
              <a:rPr lang="zh-TW" altLang="en-US"/>
              <a:t>人次</a:t>
            </a:r>
          </a:p>
        </c:rich>
      </c:tx>
      <c:layout>
        <c:manualLayout>
          <c:xMode val="edge"/>
          <c:yMode val="edge"/>
          <c:x val="0.33919587485192682"/>
          <c:y val="2.861230329041488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773人次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en-US" altLang="zh-TW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8.9377434015438337E-2"/>
                  <c:y val="-0.11015211081447435"/>
                </c:manualLayout>
              </c:layout>
              <c:tx>
                <c:rich>
                  <a:bodyPr/>
                  <a:lstStyle/>
                  <a:p>
                    <a:r>
                      <a:rPr lang="en-US" altLang="zh-TW">
                        <a:latin typeface="Times New Roman" pitchFamily="18" charset="0"/>
                        <a:cs typeface="Times New Roman" pitchFamily="18" charset="0"/>
                      </a:rPr>
                      <a:t>80%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電話</c:v>
                </c:pt>
                <c:pt idx="1">
                  <c:v>面談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156</c:v>
                </c:pt>
                <c:pt idx="1">
                  <c:v>617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title>
      <c:tx>
        <c:rich>
          <a:bodyPr/>
          <a:lstStyle/>
          <a:p>
            <a:pPr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773</a:t>
            </a:r>
            <a:r>
              <a:rPr lang="zh-TW" altLang="en-US"/>
              <a:t>人次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615人次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>
                        <a:latin typeface="Times New Roman" pitchFamily="18" charset="0"/>
                        <a:cs typeface="Times New Roman" pitchFamily="18" charset="0"/>
                      </a:rPr>
                      <a:t>87%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>
                        <a:latin typeface="Times New Roman" pitchFamily="18" charset="0"/>
                        <a:cs typeface="Times New Roman" pitchFamily="18" charset="0"/>
                      </a:rPr>
                      <a:t>13%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諮詢</c:v>
                </c:pt>
                <c:pt idx="1">
                  <c:v>轉介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534</c:v>
                </c:pt>
                <c:pt idx="1">
                  <c:v>81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諮詢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129</a:t>
                    </a:r>
                    <a:r>
                      <a:rPr lang="zh-TW" altLang="en-US"/>
                      <a:t>（</a:t>
                    </a:r>
                    <a:r>
                      <a:rPr lang="en-US" altLang="zh-TW"/>
                      <a:t>83</a:t>
                    </a:r>
                    <a:r>
                      <a:rPr lang="zh-TW" altLang="en-US"/>
                      <a:t>％）</a:t>
                    </a:r>
                    <a:endParaRPr lang="en-US" alt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547</a:t>
                    </a:r>
                    <a:r>
                      <a:rPr lang="zh-TW" altLang="en-US"/>
                      <a:t>（</a:t>
                    </a:r>
                    <a:r>
                      <a:rPr lang="en-US" altLang="zh-TW"/>
                      <a:t>89</a:t>
                    </a:r>
                    <a:r>
                      <a:rPr lang="zh-TW" altLang="en-US"/>
                      <a:t>％）</a:t>
                    </a:r>
                    <a:endParaRPr lang="en-US" altLang="en-US"/>
                  </a:p>
                </c:rich>
              </c:tx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電話</c:v>
                </c:pt>
                <c:pt idx="1">
                  <c:v>面談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129</c:v>
                </c:pt>
                <c:pt idx="1">
                  <c:v>547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轉介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27</a:t>
                    </a:r>
                    <a:r>
                      <a:rPr lang="zh-TW" altLang="en-US"/>
                      <a:t>（</a:t>
                    </a:r>
                    <a:r>
                      <a:rPr lang="en-US" altLang="zh-TW"/>
                      <a:t>17</a:t>
                    </a:r>
                    <a:r>
                      <a:rPr lang="zh-TW" altLang="en-US"/>
                      <a:t>％）</a:t>
                    </a:r>
                    <a:endParaRPr lang="en-US" alt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70</a:t>
                    </a:r>
                    <a:r>
                      <a:rPr lang="zh-TW" altLang="en-US"/>
                      <a:t>（</a:t>
                    </a:r>
                    <a:r>
                      <a:rPr lang="en-US" altLang="zh-TW"/>
                      <a:t>11</a:t>
                    </a:r>
                    <a:r>
                      <a:rPr lang="zh-TW" altLang="en-US"/>
                      <a:t>％）</a:t>
                    </a:r>
                    <a:endParaRPr lang="en-US" altLang="en-US"/>
                  </a:p>
                </c:rich>
              </c:tx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電話</c:v>
                </c:pt>
                <c:pt idx="1">
                  <c:v>面談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70</c:v>
                </c:pt>
              </c:numCache>
            </c:numRef>
          </c:val>
        </c:ser>
        <c:dLbls>
          <c:showVal val="1"/>
        </c:dLbls>
        <c:gapWidth val="95"/>
        <c:overlap val="100"/>
        <c:axId val="128158336"/>
        <c:axId val="68329472"/>
      </c:barChart>
      <c:catAx>
        <c:axId val="128158336"/>
        <c:scaling>
          <c:orientation val="minMax"/>
        </c:scaling>
        <c:axPos val="l"/>
        <c:majorTickMark val="none"/>
        <c:tickLblPos val="nextTo"/>
        <c:crossAx val="68329472"/>
        <c:crosses val="autoZero"/>
        <c:auto val="1"/>
        <c:lblAlgn val="ctr"/>
        <c:lblOffset val="100"/>
      </c:catAx>
      <c:valAx>
        <c:axId val="6832947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8158336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人次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法律扶助</c:v>
                </c:pt>
                <c:pt idx="1">
                  <c:v>戒癮資訊</c:v>
                </c:pt>
                <c:pt idx="2">
                  <c:v>就業輔導</c:v>
                </c:pt>
                <c:pt idx="3">
                  <c:v>就學輔導</c:v>
                </c:pt>
                <c:pt idx="4">
                  <c:v>家庭輔導</c:v>
                </c:pt>
                <c:pt idx="5">
                  <c:v>婚姻輔導</c:v>
                </c:pt>
                <c:pt idx="6">
                  <c:v>提供各項活動訊息</c:v>
                </c:pt>
                <c:pt idx="7">
                  <c:v>提供政府出版品及各項文宣品</c:v>
                </c:pt>
                <c:pt idx="8">
                  <c:v>社會福利與經濟扶助</c:v>
                </c:pt>
                <c:pt idx="9">
                  <c:v>其他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110</c:v>
                </c:pt>
                <c:pt idx="1">
                  <c:v>11</c:v>
                </c:pt>
                <c:pt idx="2">
                  <c:v>130</c:v>
                </c:pt>
                <c:pt idx="3">
                  <c:v>18</c:v>
                </c:pt>
                <c:pt idx="4">
                  <c:v>2</c:v>
                </c:pt>
                <c:pt idx="5">
                  <c:v>4</c:v>
                </c:pt>
                <c:pt idx="6">
                  <c:v>63</c:v>
                </c:pt>
                <c:pt idx="7">
                  <c:v>213</c:v>
                </c:pt>
                <c:pt idx="8">
                  <c:v>64</c:v>
                </c:pt>
                <c:pt idx="9">
                  <c:v>158</c:v>
                </c:pt>
              </c:numCache>
            </c:numRef>
          </c:val>
        </c:ser>
        <c:dLbls>
          <c:showVal val="1"/>
        </c:dLbls>
        <c:overlap val="-25"/>
        <c:axId val="146092416"/>
        <c:axId val="146093952"/>
      </c:barChart>
      <c:catAx>
        <c:axId val="146092416"/>
        <c:scaling>
          <c:orientation val="minMax"/>
        </c:scaling>
        <c:axPos val="b"/>
        <c:majorTickMark val="none"/>
        <c:tickLblPos val="nextTo"/>
        <c:crossAx val="146093952"/>
        <c:crosses val="autoZero"/>
        <c:auto val="1"/>
        <c:lblAlgn val="ctr"/>
        <c:lblOffset val="100"/>
      </c:catAx>
      <c:valAx>
        <c:axId val="1460939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092416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諮詢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板土區</c:v>
                </c:pt>
                <c:pt idx="1">
                  <c:v>新泰區</c:v>
                </c:pt>
                <c:pt idx="2">
                  <c:v>三蘆區</c:v>
                </c:pt>
                <c:pt idx="3">
                  <c:v>雙和區</c:v>
                </c:pt>
                <c:pt idx="4">
                  <c:v>三鶯樹區</c:v>
                </c:pt>
                <c:pt idx="5">
                  <c:v>觀護志工協進會</c:v>
                </c:pt>
                <c:pt idx="6">
                  <c:v>犯罪被害人保護協會</c:v>
                </c:pt>
                <c:pt idx="7">
                  <c:v>更生保護會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120</c:v>
                </c:pt>
                <c:pt idx="1">
                  <c:v>50</c:v>
                </c:pt>
                <c:pt idx="2">
                  <c:v>43</c:v>
                </c:pt>
                <c:pt idx="3">
                  <c:v>65</c:v>
                </c:pt>
                <c:pt idx="4">
                  <c:v>110</c:v>
                </c:pt>
                <c:pt idx="5">
                  <c:v>31</c:v>
                </c:pt>
                <c:pt idx="6">
                  <c:v>22</c:v>
                </c:pt>
                <c:pt idx="7">
                  <c:v>232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轉介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板土區</c:v>
                </c:pt>
                <c:pt idx="1">
                  <c:v>新泰區</c:v>
                </c:pt>
                <c:pt idx="2">
                  <c:v>三蘆區</c:v>
                </c:pt>
                <c:pt idx="3">
                  <c:v>雙和區</c:v>
                </c:pt>
                <c:pt idx="4">
                  <c:v>三鶯樹區</c:v>
                </c:pt>
                <c:pt idx="5">
                  <c:v>觀護志工協進會</c:v>
                </c:pt>
                <c:pt idx="6">
                  <c:v>犯罪被害人保護協會</c:v>
                </c:pt>
                <c:pt idx="7">
                  <c:v>更生保護會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17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10</c:v>
                </c:pt>
                <c:pt idx="5">
                  <c:v>3</c:v>
                </c:pt>
                <c:pt idx="6">
                  <c:v>21</c:v>
                </c:pt>
                <c:pt idx="7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活動（方案）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板土區</c:v>
                </c:pt>
                <c:pt idx="1">
                  <c:v>新泰區</c:v>
                </c:pt>
                <c:pt idx="2">
                  <c:v>三蘆區</c:v>
                </c:pt>
                <c:pt idx="3">
                  <c:v>雙和區</c:v>
                </c:pt>
                <c:pt idx="4">
                  <c:v>三鶯樹區</c:v>
                </c:pt>
                <c:pt idx="5">
                  <c:v>觀護志工協進會</c:v>
                </c:pt>
                <c:pt idx="6">
                  <c:v>犯罪被害人保護協會</c:v>
                </c:pt>
                <c:pt idx="7">
                  <c:v>更生保護會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Val val="1"/>
        </c:dLbls>
        <c:gapWidth val="75"/>
        <c:axId val="146135296"/>
        <c:axId val="145502208"/>
      </c:barChart>
      <c:catAx>
        <c:axId val="146135296"/>
        <c:scaling>
          <c:orientation val="minMax"/>
        </c:scaling>
        <c:axPos val="b"/>
        <c:majorTickMark val="none"/>
        <c:tickLblPos val="nextTo"/>
        <c:crossAx val="145502208"/>
        <c:crosses val="autoZero"/>
        <c:auto val="1"/>
        <c:lblAlgn val="ctr"/>
        <c:lblOffset val="100"/>
      </c:catAx>
      <c:valAx>
        <c:axId val="145502208"/>
        <c:scaling>
          <c:orientation val="minMax"/>
        </c:scaling>
        <c:axPos val="l"/>
        <c:numFmt formatCode="General" sourceLinked="1"/>
        <c:majorTickMark val="none"/>
        <c:tickLblPos val="nextTo"/>
        <c:crossAx val="14613529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85486-1041-4FA9-AEC0-DF32A2520C1C}" type="doc">
      <dgm:prSet loTypeId="urn:microsoft.com/office/officeart/2005/8/layout/pList2" loCatId="list" qsTypeId="urn:microsoft.com/office/officeart/2005/8/quickstyle/simple1" qsCatId="simple" csTypeId="urn:microsoft.com/office/officeart/2005/8/colors/accent4_1" csCatId="accent4" phldr="1"/>
      <dgm:spPr/>
    </dgm:pt>
    <dgm:pt modelId="{40E7FD59-1F3C-4615-AE23-A73F081E4063}">
      <dgm:prSet phldrT="[文字]" custT="1"/>
      <dgm:spPr>
        <a:solidFill>
          <a:schemeClr val="bg1"/>
        </a:solidFill>
      </dgm:spPr>
      <dgm:t>
        <a:bodyPr/>
        <a:lstStyle/>
        <a:p>
          <a:pPr algn="l"/>
          <a:r>
            <a:rPr lang="zh-TW" altLang="en-US" sz="1400" b="0" dirty="0" smtClean="0">
              <a:solidFill>
                <a:srgbClr val="7030A0"/>
              </a:solidFill>
              <a:latin typeface="+mn-ea"/>
              <a:ea typeface="+mn-ea"/>
            </a:rPr>
            <a:t>板土區：</a:t>
          </a:r>
          <a:endParaRPr lang="en-US" altLang="zh-TW" sz="1400" b="0" dirty="0" smtClean="0">
            <a:solidFill>
              <a:srgbClr val="7030A0"/>
            </a:solidFill>
            <a:latin typeface="+mn-ea"/>
            <a:ea typeface="+mn-ea"/>
          </a:endParaRPr>
        </a:p>
        <a:p>
          <a:pPr algn="ctr"/>
          <a:r>
            <a:rPr lang="zh-TW" altLang="en-US" sz="1800" b="0" dirty="0" smtClean="0">
              <a:latin typeface="+mn-ea"/>
              <a:ea typeface="+mn-ea"/>
            </a:rPr>
            <a:t>財團法人天元慈善功德會</a:t>
          </a:r>
          <a:endParaRPr lang="zh-TW" altLang="en-US" sz="1800" b="0" dirty="0">
            <a:latin typeface="+mn-ea"/>
            <a:ea typeface="+mn-ea"/>
          </a:endParaRPr>
        </a:p>
      </dgm:t>
    </dgm:pt>
    <dgm:pt modelId="{FE679512-303A-430C-B095-1A74A0686324}" type="parTrans" cxnId="{727609F0-613D-41F6-B2C6-65B677B77912}">
      <dgm:prSet/>
      <dgm:spPr/>
      <dgm:t>
        <a:bodyPr/>
        <a:lstStyle/>
        <a:p>
          <a:endParaRPr lang="zh-TW" altLang="en-US"/>
        </a:p>
      </dgm:t>
    </dgm:pt>
    <dgm:pt modelId="{CB04CBE8-291C-4969-B819-984B266378DB}" type="sibTrans" cxnId="{727609F0-613D-41F6-B2C6-65B677B77912}">
      <dgm:prSet/>
      <dgm:spPr/>
      <dgm:t>
        <a:bodyPr/>
        <a:lstStyle/>
        <a:p>
          <a:endParaRPr lang="zh-TW" altLang="en-US"/>
        </a:p>
      </dgm:t>
    </dgm:pt>
    <dgm:pt modelId="{4B92CE14-9CCD-4D76-B251-A35D4562E4F7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solidFill>
                <a:srgbClr val="7030A0"/>
              </a:solidFill>
            </a:rPr>
            <a:t>三鶯樹：    </a:t>
          </a:r>
          <a:endParaRPr lang="en-US" altLang="zh-TW" sz="1400" dirty="0" smtClean="0">
            <a:solidFill>
              <a:srgbClr val="7030A0"/>
            </a:solidFill>
          </a:endParaRPr>
        </a:p>
        <a:p>
          <a:pPr algn="l"/>
          <a:r>
            <a:rPr lang="zh-TW" altLang="en-US" sz="1800" dirty="0" smtClean="0"/>
            <a:t>台灣基督長老教會三峽分會</a:t>
          </a:r>
          <a:endParaRPr lang="zh-TW" altLang="en-US" sz="1800" dirty="0"/>
        </a:p>
      </dgm:t>
    </dgm:pt>
    <dgm:pt modelId="{3B5A7362-0C30-4A18-802A-481C6EFD5DB2}" type="parTrans" cxnId="{593D8A92-D226-4EEC-9452-5976E3164973}">
      <dgm:prSet/>
      <dgm:spPr/>
      <dgm:t>
        <a:bodyPr/>
        <a:lstStyle/>
        <a:p>
          <a:endParaRPr lang="zh-TW" altLang="en-US"/>
        </a:p>
      </dgm:t>
    </dgm:pt>
    <dgm:pt modelId="{A0DBA9C2-A943-4348-AD3B-2963D0D64665}" type="sibTrans" cxnId="{593D8A92-D226-4EEC-9452-5976E3164973}">
      <dgm:prSet/>
      <dgm:spPr/>
      <dgm:t>
        <a:bodyPr/>
        <a:lstStyle/>
        <a:p>
          <a:endParaRPr lang="zh-TW" altLang="en-US"/>
        </a:p>
      </dgm:t>
    </dgm:pt>
    <dgm:pt modelId="{C7722FB8-385A-4D57-9D8C-C1C9E17A33D1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7030A0"/>
              </a:solidFill>
            </a:rPr>
            <a:t>雙和區：</a:t>
          </a:r>
          <a:endParaRPr lang="en-US" altLang="zh-TW" sz="1400" dirty="0" smtClean="0">
            <a:solidFill>
              <a:srgbClr val="7030A0"/>
            </a:solidFill>
          </a:endParaRPr>
        </a:p>
        <a:p>
          <a:r>
            <a:rPr lang="zh-TW" altLang="en-US" sz="1800" dirty="0" smtClean="0"/>
            <a:t>財團法人基督教晨曦會</a:t>
          </a:r>
          <a:endParaRPr lang="zh-TW" altLang="en-US" sz="1800" dirty="0"/>
        </a:p>
      </dgm:t>
    </dgm:pt>
    <dgm:pt modelId="{BACF64D1-A7F1-4473-AFE5-E2106D12E6BF}" type="parTrans" cxnId="{729EEF8A-834D-4945-973E-2128704B0F1E}">
      <dgm:prSet/>
      <dgm:spPr/>
      <dgm:t>
        <a:bodyPr/>
        <a:lstStyle/>
        <a:p>
          <a:endParaRPr lang="zh-TW" altLang="en-US"/>
        </a:p>
      </dgm:t>
    </dgm:pt>
    <dgm:pt modelId="{5C7F221C-EAA0-4339-ADE3-4FE4E0AE5983}" type="sibTrans" cxnId="{729EEF8A-834D-4945-973E-2128704B0F1E}">
      <dgm:prSet/>
      <dgm:spPr/>
      <dgm:t>
        <a:bodyPr/>
        <a:lstStyle/>
        <a:p>
          <a:endParaRPr lang="zh-TW" altLang="en-US"/>
        </a:p>
      </dgm:t>
    </dgm:pt>
    <dgm:pt modelId="{8D20E67A-C3D5-45A9-9C3C-9A95C2A76E36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7030A0"/>
              </a:solidFill>
            </a:rPr>
            <a:t>新泰區：</a:t>
          </a:r>
          <a:endParaRPr lang="en-US" altLang="zh-TW" sz="1400" dirty="0" smtClean="0">
            <a:solidFill>
              <a:srgbClr val="7030A0"/>
            </a:solidFill>
          </a:endParaRPr>
        </a:p>
        <a:p>
          <a:r>
            <a:rPr lang="zh-TW" altLang="en-US" sz="1800" dirty="0" smtClean="0"/>
            <a:t>仁愛社區發展協會</a:t>
          </a:r>
          <a:endParaRPr lang="zh-TW" altLang="en-US" sz="1800" dirty="0"/>
        </a:p>
      </dgm:t>
    </dgm:pt>
    <dgm:pt modelId="{E0A6156C-6165-4A5F-BF53-43856DCD0E6D}" type="parTrans" cxnId="{3BC68C5D-D52E-4673-A029-714B26925036}">
      <dgm:prSet/>
      <dgm:spPr/>
      <dgm:t>
        <a:bodyPr/>
        <a:lstStyle/>
        <a:p>
          <a:endParaRPr lang="zh-TW" altLang="en-US"/>
        </a:p>
      </dgm:t>
    </dgm:pt>
    <dgm:pt modelId="{309D9207-5355-44F5-B18E-9D829195E2D5}" type="sibTrans" cxnId="{3BC68C5D-D52E-4673-A029-714B26925036}">
      <dgm:prSet/>
      <dgm:spPr/>
      <dgm:t>
        <a:bodyPr/>
        <a:lstStyle/>
        <a:p>
          <a:endParaRPr lang="zh-TW" altLang="en-US"/>
        </a:p>
      </dgm:t>
    </dgm:pt>
    <dgm:pt modelId="{1AACBFD8-1C8E-4E15-BA03-0579F8C642DB}">
      <dgm:prSet phldrT="[文字]"/>
      <dgm:spPr/>
      <dgm:t>
        <a:bodyPr/>
        <a:lstStyle/>
        <a:p>
          <a:r>
            <a:rPr lang="zh-TW" dirty="0" smtClean="0"/>
            <a:t>新北市</a:t>
          </a:r>
          <a:r>
            <a:rPr lang="zh-TW" altLang="en-US" dirty="0" smtClean="0"/>
            <a:t>榮譽</a:t>
          </a:r>
          <a:r>
            <a:rPr lang="zh-TW" dirty="0" smtClean="0"/>
            <a:t>觀</a:t>
          </a:r>
          <a:r>
            <a:rPr lang="zh-TW" smtClean="0"/>
            <a:t>護</a:t>
          </a:r>
          <a:r>
            <a:rPr lang="zh-TW" altLang="en-US" smtClean="0"/>
            <a:t>人</a:t>
          </a:r>
          <a:r>
            <a:rPr lang="zh-TW" smtClean="0"/>
            <a:t>工協</a:t>
          </a:r>
          <a:r>
            <a:rPr lang="zh-TW" dirty="0" smtClean="0"/>
            <a:t>進會</a:t>
          </a:r>
          <a:endParaRPr lang="zh-TW" altLang="en-US" dirty="0"/>
        </a:p>
      </dgm:t>
    </dgm:pt>
    <dgm:pt modelId="{398A17A7-3075-4EC5-B324-C3005B9AB0C3}" type="parTrans" cxnId="{66712848-406B-42C5-81BF-C374335D9E21}">
      <dgm:prSet/>
      <dgm:spPr/>
      <dgm:t>
        <a:bodyPr/>
        <a:lstStyle/>
        <a:p>
          <a:endParaRPr lang="zh-TW" altLang="en-US"/>
        </a:p>
      </dgm:t>
    </dgm:pt>
    <dgm:pt modelId="{8A854CB4-A1F4-428E-967B-BA3FC7673536}" type="sibTrans" cxnId="{66712848-406B-42C5-81BF-C374335D9E21}">
      <dgm:prSet/>
      <dgm:spPr/>
      <dgm:t>
        <a:bodyPr/>
        <a:lstStyle/>
        <a:p>
          <a:endParaRPr lang="zh-TW" altLang="en-US"/>
        </a:p>
      </dgm:t>
    </dgm:pt>
    <dgm:pt modelId="{8D979E36-7D1D-462B-8454-12492879AB9B}">
      <dgm:prSet phldrT="[文字]"/>
      <dgm:spPr/>
      <dgm:t>
        <a:bodyPr/>
        <a:lstStyle/>
        <a:p>
          <a:r>
            <a:rPr lang="zh-TW" dirty="0" smtClean="0"/>
            <a:t>臺灣更生保護會板橋分會</a:t>
          </a:r>
          <a:endParaRPr lang="zh-TW" altLang="en-US" dirty="0"/>
        </a:p>
      </dgm:t>
    </dgm:pt>
    <dgm:pt modelId="{A3574F62-A7C5-4FFF-8697-298116C00357}" type="parTrans" cxnId="{4BF44C37-F54D-42CE-88FB-CB93F5E0DEFE}">
      <dgm:prSet/>
      <dgm:spPr/>
      <dgm:t>
        <a:bodyPr/>
        <a:lstStyle/>
        <a:p>
          <a:endParaRPr lang="zh-TW" altLang="en-US"/>
        </a:p>
      </dgm:t>
    </dgm:pt>
    <dgm:pt modelId="{3B2AE815-79BF-47A7-BFA3-52C02BDF1559}" type="sibTrans" cxnId="{4BF44C37-F54D-42CE-88FB-CB93F5E0DEFE}">
      <dgm:prSet/>
      <dgm:spPr/>
      <dgm:t>
        <a:bodyPr/>
        <a:lstStyle/>
        <a:p>
          <a:endParaRPr lang="zh-TW" altLang="en-US"/>
        </a:p>
      </dgm:t>
    </dgm:pt>
    <dgm:pt modelId="{F15A2CC8-1EF0-487E-B6B6-5FAF9F52FD26}">
      <dgm:prSet phldrT="[文字]"/>
      <dgm:spPr/>
      <dgm:t>
        <a:bodyPr/>
        <a:lstStyle/>
        <a:p>
          <a:r>
            <a:rPr lang="zh-TW" dirty="0" smtClean="0"/>
            <a:t>犯罪被害人保護協會板橋分會</a:t>
          </a:r>
          <a:endParaRPr lang="zh-TW" altLang="en-US" dirty="0"/>
        </a:p>
      </dgm:t>
    </dgm:pt>
    <dgm:pt modelId="{7F6715CD-D2D2-490C-AC56-AAB5F053A596}" type="parTrans" cxnId="{3CAD759C-44C7-4E74-BF51-C1FA133CEABC}">
      <dgm:prSet/>
      <dgm:spPr/>
      <dgm:t>
        <a:bodyPr/>
        <a:lstStyle/>
        <a:p>
          <a:endParaRPr lang="zh-TW" altLang="en-US"/>
        </a:p>
      </dgm:t>
    </dgm:pt>
    <dgm:pt modelId="{E8521261-16A2-4B00-8C57-F511B053EA65}" type="sibTrans" cxnId="{3CAD759C-44C7-4E74-BF51-C1FA133CEABC}">
      <dgm:prSet/>
      <dgm:spPr/>
      <dgm:t>
        <a:bodyPr/>
        <a:lstStyle/>
        <a:p>
          <a:endParaRPr lang="zh-TW" altLang="en-US"/>
        </a:p>
      </dgm:t>
    </dgm:pt>
    <dgm:pt modelId="{D962A737-B8C8-4181-ACE5-FE24B447B5E8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7030A0"/>
              </a:solidFill>
            </a:rPr>
            <a:t>三蘆區：</a:t>
          </a:r>
          <a:endParaRPr lang="en-US" altLang="zh-TW" sz="1400" dirty="0" smtClean="0">
            <a:solidFill>
              <a:srgbClr val="7030A0"/>
            </a:solidFill>
          </a:endParaRPr>
        </a:p>
        <a:p>
          <a:r>
            <a:rPr lang="zh-TW" altLang="en-US" sz="1800" dirty="0" smtClean="0"/>
            <a:t>浸信宣道會三重教會</a:t>
          </a:r>
          <a:endParaRPr lang="zh-TW" altLang="en-US" sz="1800" b="0" dirty="0">
            <a:latin typeface="+mn-ea"/>
            <a:ea typeface="+mn-ea"/>
          </a:endParaRPr>
        </a:p>
      </dgm:t>
    </dgm:pt>
    <dgm:pt modelId="{98C7D332-EE13-491D-953A-248976FE939D}" type="parTrans" cxnId="{AC08A2E2-2B35-4984-99A7-B230572C8156}">
      <dgm:prSet/>
      <dgm:spPr/>
      <dgm:t>
        <a:bodyPr/>
        <a:lstStyle/>
        <a:p>
          <a:endParaRPr lang="zh-TW" altLang="en-US"/>
        </a:p>
      </dgm:t>
    </dgm:pt>
    <dgm:pt modelId="{4E898683-BCCD-48F5-BADB-444848A8ABC1}" type="sibTrans" cxnId="{AC08A2E2-2B35-4984-99A7-B230572C8156}">
      <dgm:prSet/>
      <dgm:spPr/>
      <dgm:t>
        <a:bodyPr/>
        <a:lstStyle/>
        <a:p>
          <a:endParaRPr lang="zh-TW" altLang="en-US"/>
        </a:p>
      </dgm:t>
    </dgm:pt>
    <dgm:pt modelId="{FFCCEA0B-E338-4467-AA88-FDEBB2790B4E}" type="pres">
      <dgm:prSet presAssocID="{F2185486-1041-4FA9-AEC0-DF32A2520C1C}" presName="Name0" presStyleCnt="0">
        <dgm:presLayoutVars>
          <dgm:dir/>
          <dgm:resizeHandles val="exact"/>
        </dgm:presLayoutVars>
      </dgm:prSet>
      <dgm:spPr/>
    </dgm:pt>
    <dgm:pt modelId="{D84F6BA8-C364-4098-829A-A799A21C21A0}" type="pres">
      <dgm:prSet presAssocID="{F2185486-1041-4FA9-AEC0-DF32A2520C1C}" presName="bkgdShp" presStyleLbl="alignAccFollowNode1" presStyleIdx="0" presStyleCnt="1" custLinFactNeighborX="-27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9646802-A664-497D-9778-275D6B1A5AD7}" type="pres">
      <dgm:prSet presAssocID="{F2185486-1041-4FA9-AEC0-DF32A2520C1C}" presName="linComp" presStyleCnt="0"/>
      <dgm:spPr/>
    </dgm:pt>
    <dgm:pt modelId="{A470194A-ABDE-41B9-BFDD-B4BC4F637E5E}" type="pres">
      <dgm:prSet presAssocID="{40E7FD59-1F3C-4615-AE23-A73F081E4063}" presName="compNode" presStyleCnt="0"/>
      <dgm:spPr/>
    </dgm:pt>
    <dgm:pt modelId="{C0DC7FB2-6343-48AA-A2B0-CDF21E62DA44}" type="pres">
      <dgm:prSet presAssocID="{40E7FD59-1F3C-4615-AE23-A73F081E4063}" presName="node" presStyleLbl="node1" presStyleIdx="0" presStyleCnt="8" custLinFactNeighborX="-1854" custLinFactNeighborY="25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84A38-F4DF-4CBF-904D-AFA03F688BE4}" type="pres">
      <dgm:prSet presAssocID="{40E7FD59-1F3C-4615-AE23-A73F081E4063}" presName="invisiNode" presStyleLbl="node1" presStyleIdx="0" presStyleCnt="8"/>
      <dgm:spPr/>
    </dgm:pt>
    <dgm:pt modelId="{D1AB052A-4A74-432A-A562-0D055675D1D5}" type="pres">
      <dgm:prSet presAssocID="{40E7FD59-1F3C-4615-AE23-A73F081E4063}" presName="imagNode" presStyleLbl="fgImgPlace1" presStyleIdx="0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FB80BE-9831-497C-8AE2-CD535280EBFE}" type="pres">
      <dgm:prSet presAssocID="{CB04CBE8-291C-4969-B819-984B266378D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24626D9-C872-4F7A-8072-0272D285EF28}" type="pres">
      <dgm:prSet presAssocID="{D962A737-B8C8-4181-ACE5-FE24B447B5E8}" presName="compNode" presStyleCnt="0"/>
      <dgm:spPr/>
    </dgm:pt>
    <dgm:pt modelId="{9B33C5DA-1EC9-401D-987A-7CAAB113898B}" type="pres">
      <dgm:prSet presAssocID="{D962A737-B8C8-4181-ACE5-FE24B447B5E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0D978-27E7-44C6-9E93-3ECC1AD381EA}" type="pres">
      <dgm:prSet presAssocID="{D962A737-B8C8-4181-ACE5-FE24B447B5E8}" presName="invisiNode" presStyleLbl="node1" presStyleIdx="1" presStyleCnt="8"/>
      <dgm:spPr/>
    </dgm:pt>
    <dgm:pt modelId="{D8B7028D-D4FD-4217-8246-9F94CCA985E9}" type="pres">
      <dgm:prSet presAssocID="{D962A737-B8C8-4181-ACE5-FE24B447B5E8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D9DB21-0879-4AFB-ACC8-65A38291490D}" type="pres">
      <dgm:prSet presAssocID="{4E898683-BCCD-48F5-BADB-444848A8ABC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D82FBEE-9ACE-46E8-888D-DE84EBACCB18}" type="pres">
      <dgm:prSet presAssocID="{4B92CE14-9CCD-4D76-B251-A35D4562E4F7}" presName="compNode" presStyleCnt="0"/>
      <dgm:spPr/>
    </dgm:pt>
    <dgm:pt modelId="{42D1F72B-B4FF-49A2-B8CF-FB364E0DF6D2}" type="pres">
      <dgm:prSet presAssocID="{4B92CE14-9CCD-4D76-B251-A35D4562E4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07CEF7-FC98-4B84-8515-2B6D36A0CB67}" type="pres">
      <dgm:prSet presAssocID="{4B92CE14-9CCD-4D76-B251-A35D4562E4F7}" presName="invisiNode" presStyleLbl="node1" presStyleIdx="2" presStyleCnt="8"/>
      <dgm:spPr/>
    </dgm:pt>
    <dgm:pt modelId="{914ACAB1-43F3-4904-A23F-705CBCA7B020}" type="pres">
      <dgm:prSet presAssocID="{4B92CE14-9CCD-4D76-B251-A35D4562E4F7}" presName="imagNode" presStyleLbl="fgImgPlace1" presStyleIdx="2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10DA96-FF33-40E4-B0E1-E95D91107BF3}" type="pres">
      <dgm:prSet presAssocID="{A0DBA9C2-A943-4348-AD3B-2963D0D6466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1DB59D9-EE47-4DDC-B217-627BAA30F1FE}" type="pres">
      <dgm:prSet presAssocID="{8D20E67A-C3D5-45A9-9C3C-9A95C2A76E36}" presName="compNode" presStyleCnt="0"/>
      <dgm:spPr/>
    </dgm:pt>
    <dgm:pt modelId="{ECD43C9C-A369-4210-BE19-60E785B1DD91}" type="pres">
      <dgm:prSet presAssocID="{8D20E67A-C3D5-45A9-9C3C-9A95C2A76E3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C5D37-7CF9-478B-8511-EBA288BCEF4B}" type="pres">
      <dgm:prSet presAssocID="{8D20E67A-C3D5-45A9-9C3C-9A95C2A76E36}" presName="invisiNode" presStyleLbl="node1" presStyleIdx="3" presStyleCnt="8"/>
      <dgm:spPr/>
    </dgm:pt>
    <dgm:pt modelId="{83645499-8D35-4170-A752-0F57D315770E}" type="pres">
      <dgm:prSet presAssocID="{8D20E67A-C3D5-45A9-9C3C-9A95C2A76E36}" presName="imagNode" presStyleLbl="fgImgPlace1" presStyleIdx="3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ABBBB2-17E9-436B-81F5-93F11E7E49B2}" type="pres">
      <dgm:prSet presAssocID="{309D9207-5355-44F5-B18E-9D829195E2D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EFBF1A7-5CB1-496C-9945-D046C68A4DCD}" type="pres">
      <dgm:prSet presAssocID="{C7722FB8-385A-4D57-9D8C-C1C9E17A33D1}" presName="compNode" presStyleCnt="0"/>
      <dgm:spPr/>
    </dgm:pt>
    <dgm:pt modelId="{D4C45601-4730-4E3C-AAF2-A4DF5B5831AB}" type="pres">
      <dgm:prSet presAssocID="{C7722FB8-385A-4D57-9D8C-C1C9E17A33D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296044-68A0-42C3-B97E-E84563C7360E}" type="pres">
      <dgm:prSet presAssocID="{C7722FB8-385A-4D57-9D8C-C1C9E17A33D1}" presName="invisiNode" presStyleLbl="node1" presStyleIdx="4" presStyleCnt="8"/>
      <dgm:spPr/>
    </dgm:pt>
    <dgm:pt modelId="{C6497F4C-B791-49B1-B9AF-B3ACF3640DDC}" type="pres">
      <dgm:prSet presAssocID="{C7722FB8-385A-4D57-9D8C-C1C9E17A33D1}" presName="imagNode" presStyleLbl="fgImgPlace1" presStyleIdx="4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107BDF-A781-4F66-8100-37092D6FEE73}" type="pres">
      <dgm:prSet presAssocID="{5C7F221C-EAA0-4339-ADE3-4FE4E0AE598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8E962DD-E9FF-40E0-BA91-C2E70F981658}" type="pres">
      <dgm:prSet presAssocID="{1AACBFD8-1C8E-4E15-BA03-0579F8C642DB}" presName="compNode" presStyleCnt="0"/>
      <dgm:spPr/>
    </dgm:pt>
    <dgm:pt modelId="{F997FD8B-1AF5-4278-BF57-151BD053BB02}" type="pres">
      <dgm:prSet presAssocID="{1AACBFD8-1C8E-4E15-BA03-0579F8C642D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B4BB2A-A2E9-4916-9418-6B6C0497FB08}" type="pres">
      <dgm:prSet presAssocID="{1AACBFD8-1C8E-4E15-BA03-0579F8C642DB}" presName="invisiNode" presStyleLbl="node1" presStyleIdx="5" presStyleCnt="8"/>
      <dgm:spPr/>
    </dgm:pt>
    <dgm:pt modelId="{343EEAFE-6D50-4237-8C28-3981DD81B115}" type="pres">
      <dgm:prSet presAssocID="{1AACBFD8-1C8E-4E15-BA03-0579F8C642DB}" presName="imagNode" presStyleLbl="fgImgPlace1" presStyleIdx="5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259E71-3656-4D06-9DC9-FCD194C12B00}" type="pres">
      <dgm:prSet presAssocID="{8A854CB4-A1F4-428E-967B-BA3FC767353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08C4E34-D0D9-404B-879E-9854B93A6202}" type="pres">
      <dgm:prSet presAssocID="{8D979E36-7D1D-462B-8454-12492879AB9B}" presName="compNode" presStyleCnt="0"/>
      <dgm:spPr/>
    </dgm:pt>
    <dgm:pt modelId="{B2A9E417-0FAE-4B64-81F4-99D7890303BC}" type="pres">
      <dgm:prSet presAssocID="{8D979E36-7D1D-462B-8454-12492879AB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34022D-49E0-4AC5-84C1-D815A18E3A95}" type="pres">
      <dgm:prSet presAssocID="{8D979E36-7D1D-462B-8454-12492879AB9B}" presName="invisiNode" presStyleLbl="node1" presStyleIdx="6" presStyleCnt="8"/>
      <dgm:spPr/>
    </dgm:pt>
    <dgm:pt modelId="{83A645F0-B42A-40CE-8F72-2E414C6A0CCC}" type="pres">
      <dgm:prSet presAssocID="{8D979E36-7D1D-462B-8454-12492879AB9B}" presName="imagNode" presStyleLbl="fgImgPlace1" presStyleIdx="6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600DF4-AB54-4E0C-A028-9650B1E1C447}" type="pres">
      <dgm:prSet presAssocID="{3B2AE815-79BF-47A7-BFA3-52C02BDF155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7C3A471-6407-45B9-A459-3129AE8924F5}" type="pres">
      <dgm:prSet presAssocID="{F15A2CC8-1EF0-487E-B6B6-5FAF9F52FD26}" presName="compNode" presStyleCnt="0"/>
      <dgm:spPr/>
    </dgm:pt>
    <dgm:pt modelId="{BB39D43B-4F64-470E-8A35-1867B412825C}" type="pres">
      <dgm:prSet presAssocID="{F15A2CC8-1EF0-487E-B6B6-5FAF9F52FD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5F14ED-F0E6-4263-9099-9B2B01A8D80E}" type="pres">
      <dgm:prSet presAssocID="{F15A2CC8-1EF0-487E-B6B6-5FAF9F52FD26}" presName="invisiNode" presStyleLbl="node1" presStyleIdx="7" presStyleCnt="8"/>
      <dgm:spPr/>
    </dgm:pt>
    <dgm:pt modelId="{63F6ED78-A329-4465-A838-19937ECBDC0B}" type="pres">
      <dgm:prSet presAssocID="{F15A2CC8-1EF0-487E-B6B6-5FAF9F52FD26}" presName="imagNode" presStyleLbl="fgImgPlace1" presStyleIdx="7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93D8A92-D226-4EEC-9452-5976E3164973}" srcId="{F2185486-1041-4FA9-AEC0-DF32A2520C1C}" destId="{4B92CE14-9CCD-4D76-B251-A35D4562E4F7}" srcOrd="2" destOrd="0" parTransId="{3B5A7362-0C30-4A18-802A-481C6EFD5DB2}" sibTransId="{A0DBA9C2-A943-4348-AD3B-2963D0D64665}"/>
    <dgm:cxn modelId="{729EEF8A-834D-4945-973E-2128704B0F1E}" srcId="{F2185486-1041-4FA9-AEC0-DF32A2520C1C}" destId="{C7722FB8-385A-4D57-9D8C-C1C9E17A33D1}" srcOrd="4" destOrd="0" parTransId="{BACF64D1-A7F1-4473-AFE5-E2106D12E6BF}" sibTransId="{5C7F221C-EAA0-4339-ADE3-4FE4E0AE5983}"/>
    <dgm:cxn modelId="{3CAD759C-44C7-4E74-BF51-C1FA133CEABC}" srcId="{F2185486-1041-4FA9-AEC0-DF32A2520C1C}" destId="{F15A2CC8-1EF0-487E-B6B6-5FAF9F52FD26}" srcOrd="7" destOrd="0" parTransId="{7F6715CD-D2D2-490C-AC56-AAB5F053A596}" sibTransId="{E8521261-16A2-4B00-8C57-F511B053EA65}"/>
    <dgm:cxn modelId="{3BC68C5D-D52E-4673-A029-714B26925036}" srcId="{F2185486-1041-4FA9-AEC0-DF32A2520C1C}" destId="{8D20E67A-C3D5-45A9-9C3C-9A95C2A76E36}" srcOrd="3" destOrd="0" parTransId="{E0A6156C-6165-4A5F-BF53-43856DCD0E6D}" sibTransId="{309D9207-5355-44F5-B18E-9D829195E2D5}"/>
    <dgm:cxn modelId="{727609F0-613D-41F6-B2C6-65B677B77912}" srcId="{F2185486-1041-4FA9-AEC0-DF32A2520C1C}" destId="{40E7FD59-1F3C-4615-AE23-A73F081E4063}" srcOrd="0" destOrd="0" parTransId="{FE679512-303A-430C-B095-1A74A0686324}" sibTransId="{CB04CBE8-291C-4969-B819-984B266378DB}"/>
    <dgm:cxn modelId="{B3A2CA56-84A8-4AE8-9125-B24E622FCDB4}" type="presOf" srcId="{8A854CB4-A1F4-428E-967B-BA3FC7673536}" destId="{05259E71-3656-4D06-9DC9-FCD194C12B00}" srcOrd="0" destOrd="0" presId="urn:microsoft.com/office/officeart/2005/8/layout/pList2"/>
    <dgm:cxn modelId="{B17EDA77-667A-4C8C-9413-E3D39B021CDF}" type="presOf" srcId="{40E7FD59-1F3C-4615-AE23-A73F081E4063}" destId="{C0DC7FB2-6343-48AA-A2B0-CDF21E62DA44}" srcOrd="0" destOrd="0" presId="urn:microsoft.com/office/officeart/2005/8/layout/pList2"/>
    <dgm:cxn modelId="{E6A10FDD-1F55-49C3-9523-0C9500F2C181}" type="presOf" srcId="{F2185486-1041-4FA9-AEC0-DF32A2520C1C}" destId="{FFCCEA0B-E338-4467-AA88-FDEBB2790B4E}" srcOrd="0" destOrd="0" presId="urn:microsoft.com/office/officeart/2005/8/layout/pList2"/>
    <dgm:cxn modelId="{2B5F2957-75B5-4D33-B9A7-71E67B79CBA2}" type="presOf" srcId="{F15A2CC8-1EF0-487E-B6B6-5FAF9F52FD26}" destId="{BB39D43B-4F64-470E-8A35-1867B412825C}" srcOrd="0" destOrd="0" presId="urn:microsoft.com/office/officeart/2005/8/layout/pList2"/>
    <dgm:cxn modelId="{A34E0C52-DA29-4293-A416-E6659EC5CBE9}" type="presOf" srcId="{309D9207-5355-44F5-B18E-9D829195E2D5}" destId="{F7ABBBB2-17E9-436B-81F5-93F11E7E49B2}" srcOrd="0" destOrd="0" presId="urn:microsoft.com/office/officeart/2005/8/layout/pList2"/>
    <dgm:cxn modelId="{C3ECA235-134E-4FC4-907A-E4577FA65CB6}" type="presOf" srcId="{1AACBFD8-1C8E-4E15-BA03-0579F8C642DB}" destId="{F997FD8B-1AF5-4278-BF57-151BD053BB02}" srcOrd="0" destOrd="0" presId="urn:microsoft.com/office/officeart/2005/8/layout/pList2"/>
    <dgm:cxn modelId="{91B67433-F88C-4FD5-A609-46B81446121E}" type="presOf" srcId="{4E898683-BCCD-48F5-BADB-444848A8ABC1}" destId="{D8D9DB21-0879-4AFB-ACC8-65A38291490D}" srcOrd="0" destOrd="0" presId="urn:microsoft.com/office/officeart/2005/8/layout/pList2"/>
    <dgm:cxn modelId="{CE374EE9-1DD7-48EF-B691-DCCAE625AC3B}" type="presOf" srcId="{8D20E67A-C3D5-45A9-9C3C-9A95C2A76E36}" destId="{ECD43C9C-A369-4210-BE19-60E785B1DD91}" srcOrd="0" destOrd="0" presId="urn:microsoft.com/office/officeart/2005/8/layout/pList2"/>
    <dgm:cxn modelId="{A919DFCE-BFC9-4246-A0A5-951C99F6F21B}" type="presOf" srcId="{C7722FB8-385A-4D57-9D8C-C1C9E17A33D1}" destId="{D4C45601-4730-4E3C-AAF2-A4DF5B5831AB}" srcOrd="0" destOrd="0" presId="urn:microsoft.com/office/officeart/2005/8/layout/pList2"/>
    <dgm:cxn modelId="{D75EF7D9-0CD0-4BEE-83EB-03964212571B}" type="presOf" srcId="{3B2AE815-79BF-47A7-BFA3-52C02BDF1559}" destId="{7F600DF4-AB54-4E0C-A028-9650B1E1C447}" srcOrd="0" destOrd="0" presId="urn:microsoft.com/office/officeart/2005/8/layout/pList2"/>
    <dgm:cxn modelId="{990C932B-001C-4E52-80E2-B68FB24B15BE}" type="presOf" srcId="{A0DBA9C2-A943-4348-AD3B-2963D0D64665}" destId="{2910DA96-FF33-40E4-B0E1-E95D91107BF3}" srcOrd="0" destOrd="0" presId="urn:microsoft.com/office/officeart/2005/8/layout/pList2"/>
    <dgm:cxn modelId="{4BF44C37-F54D-42CE-88FB-CB93F5E0DEFE}" srcId="{F2185486-1041-4FA9-AEC0-DF32A2520C1C}" destId="{8D979E36-7D1D-462B-8454-12492879AB9B}" srcOrd="6" destOrd="0" parTransId="{A3574F62-A7C5-4FFF-8697-298116C00357}" sibTransId="{3B2AE815-79BF-47A7-BFA3-52C02BDF1559}"/>
    <dgm:cxn modelId="{DD260242-1AB1-493D-8302-BFEECC9AF7F9}" type="presOf" srcId="{8D979E36-7D1D-462B-8454-12492879AB9B}" destId="{B2A9E417-0FAE-4B64-81F4-99D7890303BC}" srcOrd="0" destOrd="0" presId="urn:microsoft.com/office/officeart/2005/8/layout/pList2"/>
    <dgm:cxn modelId="{66712848-406B-42C5-81BF-C374335D9E21}" srcId="{F2185486-1041-4FA9-AEC0-DF32A2520C1C}" destId="{1AACBFD8-1C8E-4E15-BA03-0579F8C642DB}" srcOrd="5" destOrd="0" parTransId="{398A17A7-3075-4EC5-B324-C3005B9AB0C3}" sibTransId="{8A854CB4-A1F4-428E-967B-BA3FC7673536}"/>
    <dgm:cxn modelId="{78C232CC-EEA1-46F4-BDDB-C41D822CE2B9}" type="presOf" srcId="{5C7F221C-EAA0-4339-ADE3-4FE4E0AE5983}" destId="{90107BDF-A781-4F66-8100-37092D6FEE73}" srcOrd="0" destOrd="0" presId="urn:microsoft.com/office/officeart/2005/8/layout/pList2"/>
    <dgm:cxn modelId="{AC08A2E2-2B35-4984-99A7-B230572C8156}" srcId="{F2185486-1041-4FA9-AEC0-DF32A2520C1C}" destId="{D962A737-B8C8-4181-ACE5-FE24B447B5E8}" srcOrd="1" destOrd="0" parTransId="{98C7D332-EE13-491D-953A-248976FE939D}" sibTransId="{4E898683-BCCD-48F5-BADB-444848A8ABC1}"/>
    <dgm:cxn modelId="{A92C999D-4BAA-4F27-93D3-9ED66ECA6097}" type="presOf" srcId="{CB04CBE8-291C-4969-B819-984B266378DB}" destId="{B4FB80BE-9831-497C-8AE2-CD535280EBFE}" srcOrd="0" destOrd="0" presId="urn:microsoft.com/office/officeart/2005/8/layout/pList2"/>
    <dgm:cxn modelId="{6C5BB35D-706F-4EAA-9F58-CBD31600E189}" type="presOf" srcId="{4B92CE14-9CCD-4D76-B251-A35D4562E4F7}" destId="{42D1F72B-B4FF-49A2-B8CF-FB364E0DF6D2}" srcOrd="0" destOrd="0" presId="urn:microsoft.com/office/officeart/2005/8/layout/pList2"/>
    <dgm:cxn modelId="{4136BD65-744A-47A6-837A-5E94D4CDC82D}" type="presOf" srcId="{D962A737-B8C8-4181-ACE5-FE24B447B5E8}" destId="{9B33C5DA-1EC9-401D-987A-7CAAB113898B}" srcOrd="0" destOrd="0" presId="urn:microsoft.com/office/officeart/2005/8/layout/pList2"/>
    <dgm:cxn modelId="{0068D27D-AE15-4D33-81C0-3BAA93A20FF1}" type="presParOf" srcId="{FFCCEA0B-E338-4467-AA88-FDEBB2790B4E}" destId="{D84F6BA8-C364-4098-829A-A799A21C21A0}" srcOrd="0" destOrd="0" presId="urn:microsoft.com/office/officeart/2005/8/layout/pList2"/>
    <dgm:cxn modelId="{42F87E03-46AF-4B43-8E6A-6ADEF956738F}" type="presParOf" srcId="{FFCCEA0B-E338-4467-AA88-FDEBB2790B4E}" destId="{B9646802-A664-497D-9778-275D6B1A5AD7}" srcOrd="1" destOrd="0" presId="urn:microsoft.com/office/officeart/2005/8/layout/pList2"/>
    <dgm:cxn modelId="{4EC2F887-EC9D-4150-BF2A-E81D4D314703}" type="presParOf" srcId="{B9646802-A664-497D-9778-275D6B1A5AD7}" destId="{A470194A-ABDE-41B9-BFDD-B4BC4F637E5E}" srcOrd="0" destOrd="0" presId="urn:microsoft.com/office/officeart/2005/8/layout/pList2"/>
    <dgm:cxn modelId="{46BBA64D-8D2E-4449-B0CA-A01B6DA5FA48}" type="presParOf" srcId="{A470194A-ABDE-41B9-BFDD-B4BC4F637E5E}" destId="{C0DC7FB2-6343-48AA-A2B0-CDF21E62DA44}" srcOrd="0" destOrd="0" presId="urn:microsoft.com/office/officeart/2005/8/layout/pList2"/>
    <dgm:cxn modelId="{E5849D7A-4394-4741-A55F-3AC614717C0D}" type="presParOf" srcId="{A470194A-ABDE-41B9-BFDD-B4BC4F637E5E}" destId="{CA684A38-F4DF-4CBF-904D-AFA03F688BE4}" srcOrd="1" destOrd="0" presId="urn:microsoft.com/office/officeart/2005/8/layout/pList2"/>
    <dgm:cxn modelId="{9C0E6785-5F7F-426A-9E04-71B237C75F89}" type="presParOf" srcId="{A470194A-ABDE-41B9-BFDD-B4BC4F637E5E}" destId="{D1AB052A-4A74-432A-A562-0D055675D1D5}" srcOrd="2" destOrd="0" presId="urn:microsoft.com/office/officeart/2005/8/layout/pList2"/>
    <dgm:cxn modelId="{55E85270-EA93-418A-A634-672A6F466841}" type="presParOf" srcId="{B9646802-A664-497D-9778-275D6B1A5AD7}" destId="{B4FB80BE-9831-497C-8AE2-CD535280EBFE}" srcOrd="1" destOrd="0" presId="urn:microsoft.com/office/officeart/2005/8/layout/pList2"/>
    <dgm:cxn modelId="{417CE47E-744D-40E8-8021-7231EC9DC312}" type="presParOf" srcId="{B9646802-A664-497D-9778-275D6B1A5AD7}" destId="{724626D9-C872-4F7A-8072-0272D285EF28}" srcOrd="2" destOrd="0" presId="urn:microsoft.com/office/officeart/2005/8/layout/pList2"/>
    <dgm:cxn modelId="{9A61F1FA-35A7-4BC6-8D66-F2C66D3F8179}" type="presParOf" srcId="{724626D9-C872-4F7A-8072-0272D285EF28}" destId="{9B33C5DA-1EC9-401D-987A-7CAAB113898B}" srcOrd="0" destOrd="0" presId="urn:microsoft.com/office/officeart/2005/8/layout/pList2"/>
    <dgm:cxn modelId="{F3BB988A-0F67-416B-BB0D-864C1D1937F4}" type="presParOf" srcId="{724626D9-C872-4F7A-8072-0272D285EF28}" destId="{FB00D978-27E7-44C6-9E93-3ECC1AD381EA}" srcOrd="1" destOrd="0" presId="urn:microsoft.com/office/officeart/2005/8/layout/pList2"/>
    <dgm:cxn modelId="{08348413-43D7-4FFB-BA0C-15D19CB24DA3}" type="presParOf" srcId="{724626D9-C872-4F7A-8072-0272D285EF28}" destId="{D8B7028D-D4FD-4217-8246-9F94CCA985E9}" srcOrd="2" destOrd="0" presId="urn:microsoft.com/office/officeart/2005/8/layout/pList2"/>
    <dgm:cxn modelId="{85ED5EC2-866B-4509-BCC2-E2456004D35F}" type="presParOf" srcId="{B9646802-A664-497D-9778-275D6B1A5AD7}" destId="{D8D9DB21-0879-4AFB-ACC8-65A38291490D}" srcOrd="3" destOrd="0" presId="urn:microsoft.com/office/officeart/2005/8/layout/pList2"/>
    <dgm:cxn modelId="{03BAE3C6-D7B1-4156-9B84-CB6AD1041DCC}" type="presParOf" srcId="{B9646802-A664-497D-9778-275D6B1A5AD7}" destId="{5D82FBEE-9ACE-46E8-888D-DE84EBACCB18}" srcOrd="4" destOrd="0" presId="urn:microsoft.com/office/officeart/2005/8/layout/pList2"/>
    <dgm:cxn modelId="{543F9C5D-F56A-40D0-B310-CF9037C289F1}" type="presParOf" srcId="{5D82FBEE-9ACE-46E8-888D-DE84EBACCB18}" destId="{42D1F72B-B4FF-49A2-B8CF-FB364E0DF6D2}" srcOrd="0" destOrd="0" presId="urn:microsoft.com/office/officeart/2005/8/layout/pList2"/>
    <dgm:cxn modelId="{DB0E3F60-861F-4A45-BCA7-4BEB0968CE44}" type="presParOf" srcId="{5D82FBEE-9ACE-46E8-888D-DE84EBACCB18}" destId="{2407CEF7-FC98-4B84-8515-2B6D36A0CB67}" srcOrd="1" destOrd="0" presId="urn:microsoft.com/office/officeart/2005/8/layout/pList2"/>
    <dgm:cxn modelId="{D80B8E25-40E2-4417-AE8A-A5A1CA2F5016}" type="presParOf" srcId="{5D82FBEE-9ACE-46E8-888D-DE84EBACCB18}" destId="{914ACAB1-43F3-4904-A23F-705CBCA7B020}" srcOrd="2" destOrd="0" presId="urn:microsoft.com/office/officeart/2005/8/layout/pList2"/>
    <dgm:cxn modelId="{B70FEAFF-38DD-4A55-8B87-636318CA0152}" type="presParOf" srcId="{B9646802-A664-497D-9778-275D6B1A5AD7}" destId="{2910DA96-FF33-40E4-B0E1-E95D91107BF3}" srcOrd="5" destOrd="0" presId="urn:microsoft.com/office/officeart/2005/8/layout/pList2"/>
    <dgm:cxn modelId="{50B12ED8-F4BD-4424-B7DF-1BEF117BEEFF}" type="presParOf" srcId="{B9646802-A664-497D-9778-275D6B1A5AD7}" destId="{81DB59D9-EE47-4DDC-B217-627BAA30F1FE}" srcOrd="6" destOrd="0" presId="urn:microsoft.com/office/officeart/2005/8/layout/pList2"/>
    <dgm:cxn modelId="{BCB7E225-A428-4D92-8C82-A6AC72C879C0}" type="presParOf" srcId="{81DB59D9-EE47-4DDC-B217-627BAA30F1FE}" destId="{ECD43C9C-A369-4210-BE19-60E785B1DD91}" srcOrd="0" destOrd="0" presId="urn:microsoft.com/office/officeart/2005/8/layout/pList2"/>
    <dgm:cxn modelId="{52C0B485-1281-4798-BAAB-3D78A8B74F35}" type="presParOf" srcId="{81DB59D9-EE47-4DDC-B217-627BAA30F1FE}" destId="{CBAC5D37-7CF9-478B-8511-EBA288BCEF4B}" srcOrd="1" destOrd="0" presId="urn:microsoft.com/office/officeart/2005/8/layout/pList2"/>
    <dgm:cxn modelId="{93658D3B-4DEC-4A38-B285-38BDA4B9B451}" type="presParOf" srcId="{81DB59D9-EE47-4DDC-B217-627BAA30F1FE}" destId="{83645499-8D35-4170-A752-0F57D315770E}" srcOrd="2" destOrd="0" presId="urn:microsoft.com/office/officeart/2005/8/layout/pList2"/>
    <dgm:cxn modelId="{1B60D1F5-BC9B-475E-B164-1960BE7D0825}" type="presParOf" srcId="{B9646802-A664-497D-9778-275D6B1A5AD7}" destId="{F7ABBBB2-17E9-436B-81F5-93F11E7E49B2}" srcOrd="7" destOrd="0" presId="urn:microsoft.com/office/officeart/2005/8/layout/pList2"/>
    <dgm:cxn modelId="{639A79D5-40CD-4364-90D2-7896461F5E60}" type="presParOf" srcId="{B9646802-A664-497D-9778-275D6B1A5AD7}" destId="{AEFBF1A7-5CB1-496C-9945-D046C68A4DCD}" srcOrd="8" destOrd="0" presId="urn:microsoft.com/office/officeart/2005/8/layout/pList2"/>
    <dgm:cxn modelId="{CCCF8CC3-377D-4758-908C-42309EF336F6}" type="presParOf" srcId="{AEFBF1A7-5CB1-496C-9945-D046C68A4DCD}" destId="{D4C45601-4730-4E3C-AAF2-A4DF5B5831AB}" srcOrd="0" destOrd="0" presId="urn:microsoft.com/office/officeart/2005/8/layout/pList2"/>
    <dgm:cxn modelId="{43B6FEE4-3E2A-491D-B98A-EA8E7825C85B}" type="presParOf" srcId="{AEFBF1A7-5CB1-496C-9945-D046C68A4DCD}" destId="{EA296044-68A0-42C3-B97E-E84563C7360E}" srcOrd="1" destOrd="0" presId="urn:microsoft.com/office/officeart/2005/8/layout/pList2"/>
    <dgm:cxn modelId="{869EA0E6-0541-4695-B8AE-E716DD5DBA3A}" type="presParOf" srcId="{AEFBF1A7-5CB1-496C-9945-D046C68A4DCD}" destId="{C6497F4C-B791-49B1-B9AF-B3ACF3640DDC}" srcOrd="2" destOrd="0" presId="urn:microsoft.com/office/officeart/2005/8/layout/pList2"/>
    <dgm:cxn modelId="{9E0D522A-FDDD-40F5-A029-66ECDCC3E1C7}" type="presParOf" srcId="{B9646802-A664-497D-9778-275D6B1A5AD7}" destId="{90107BDF-A781-4F66-8100-37092D6FEE73}" srcOrd="9" destOrd="0" presId="urn:microsoft.com/office/officeart/2005/8/layout/pList2"/>
    <dgm:cxn modelId="{C5C48F33-C7F4-47D8-AF4F-161F94189A2B}" type="presParOf" srcId="{B9646802-A664-497D-9778-275D6B1A5AD7}" destId="{78E962DD-E9FF-40E0-BA91-C2E70F981658}" srcOrd="10" destOrd="0" presId="urn:microsoft.com/office/officeart/2005/8/layout/pList2"/>
    <dgm:cxn modelId="{528CABFE-C6AF-4AA5-B5E2-79908C15F2F7}" type="presParOf" srcId="{78E962DD-E9FF-40E0-BA91-C2E70F981658}" destId="{F997FD8B-1AF5-4278-BF57-151BD053BB02}" srcOrd="0" destOrd="0" presId="urn:microsoft.com/office/officeart/2005/8/layout/pList2"/>
    <dgm:cxn modelId="{344522E3-68B4-422D-8FD2-A0285DF9BCC2}" type="presParOf" srcId="{78E962DD-E9FF-40E0-BA91-C2E70F981658}" destId="{E7B4BB2A-A2E9-4916-9418-6B6C0497FB08}" srcOrd="1" destOrd="0" presId="urn:microsoft.com/office/officeart/2005/8/layout/pList2"/>
    <dgm:cxn modelId="{F2B0AFE2-5D08-4C2D-81D3-648E2391AAC5}" type="presParOf" srcId="{78E962DD-E9FF-40E0-BA91-C2E70F981658}" destId="{343EEAFE-6D50-4237-8C28-3981DD81B115}" srcOrd="2" destOrd="0" presId="urn:microsoft.com/office/officeart/2005/8/layout/pList2"/>
    <dgm:cxn modelId="{F31887D5-E8DA-41F0-99D1-8CA1140F78E5}" type="presParOf" srcId="{B9646802-A664-497D-9778-275D6B1A5AD7}" destId="{05259E71-3656-4D06-9DC9-FCD194C12B00}" srcOrd="11" destOrd="0" presId="urn:microsoft.com/office/officeart/2005/8/layout/pList2"/>
    <dgm:cxn modelId="{15039D02-2061-479B-9E4D-17E1ABBCCFA8}" type="presParOf" srcId="{B9646802-A664-497D-9778-275D6B1A5AD7}" destId="{408C4E34-D0D9-404B-879E-9854B93A6202}" srcOrd="12" destOrd="0" presId="urn:microsoft.com/office/officeart/2005/8/layout/pList2"/>
    <dgm:cxn modelId="{E9CCCE38-84C7-4C06-A9B2-8461D466D962}" type="presParOf" srcId="{408C4E34-D0D9-404B-879E-9854B93A6202}" destId="{B2A9E417-0FAE-4B64-81F4-99D7890303BC}" srcOrd="0" destOrd="0" presId="urn:microsoft.com/office/officeart/2005/8/layout/pList2"/>
    <dgm:cxn modelId="{257FF5BF-1CD6-48C3-989E-449437D54781}" type="presParOf" srcId="{408C4E34-D0D9-404B-879E-9854B93A6202}" destId="{CC34022D-49E0-4AC5-84C1-D815A18E3A95}" srcOrd="1" destOrd="0" presId="urn:microsoft.com/office/officeart/2005/8/layout/pList2"/>
    <dgm:cxn modelId="{C0A79482-CA08-42BA-9B58-10BB1C0F07E5}" type="presParOf" srcId="{408C4E34-D0D9-404B-879E-9854B93A6202}" destId="{83A645F0-B42A-40CE-8F72-2E414C6A0CCC}" srcOrd="2" destOrd="0" presId="urn:microsoft.com/office/officeart/2005/8/layout/pList2"/>
    <dgm:cxn modelId="{EA9ED520-0A4B-4747-B509-A9E36F77C38A}" type="presParOf" srcId="{B9646802-A664-497D-9778-275D6B1A5AD7}" destId="{7F600DF4-AB54-4E0C-A028-9650B1E1C447}" srcOrd="13" destOrd="0" presId="urn:microsoft.com/office/officeart/2005/8/layout/pList2"/>
    <dgm:cxn modelId="{0A8100B4-FF3C-4865-B347-C2BCDA70950D}" type="presParOf" srcId="{B9646802-A664-497D-9778-275D6B1A5AD7}" destId="{F7C3A471-6407-45B9-A459-3129AE8924F5}" srcOrd="14" destOrd="0" presId="urn:microsoft.com/office/officeart/2005/8/layout/pList2"/>
    <dgm:cxn modelId="{1A26B42E-E5B9-4B50-A856-4905DC72C7F2}" type="presParOf" srcId="{F7C3A471-6407-45B9-A459-3129AE8924F5}" destId="{BB39D43B-4F64-470E-8A35-1867B412825C}" srcOrd="0" destOrd="0" presId="urn:microsoft.com/office/officeart/2005/8/layout/pList2"/>
    <dgm:cxn modelId="{AC42DD81-DC51-4FB9-BD26-81372738B80A}" type="presParOf" srcId="{F7C3A471-6407-45B9-A459-3129AE8924F5}" destId="{AD5F14ED-F0E6-4263-9099-9B2B01A8D80E}" srcOrd="1" destOrd="0" presId="urn:microsoft.com/office/officeart/2005/8/layout/pList2"/>
    <dgm:cxn modelId="{A613CAE1-D113-4050-8191-FF90058C27E2}" type="presParOf" srcId="{F7C3A471-6407-45B9-A459-3129AE8924F5}" destId="{63F6ED78-A329-4465-A838-19937ECBDC0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68E31-66AC-4F6D-985D-0AB73F84D5B3}" type="doc">
      <dgm:prSet loTypeId="urn:microsoft.com/office/officeart/2005/8/layout/cycle8" loCatId="cycle" qsTypeId="urn:microsoft.com/office/officeart/2005/8/quickstyle/simple1" qsCatId="simple" csTypeId="urn:microsoft.com/office/officeart/2005/8/colors/accent4_2" csCatId="accent4" phldr="1"/>
      <dgm:spPr/>
    </dgm:pt>
    <dgm:pt modelId="{406F0DC3-27FB-4DCA-8D89-450990899DF5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1" dirty="0" smtClean="0"/>
            <a:t>以資源連結資源</a:t>
          </a:r>
          <a:endParaRPr lang="zh-TW" altLang="en-US" b="1" dirty="0"/>
        </a:p>
      </dgm:t>
    </dgm:pt>
    <dgm:pt modelId="{AD37579E-B175-4854-B306-AA4F075180A1}" type="parTrans" cxnId="{783C97D5-88E6-4ED0-A3B7-18D173FE5E42}">
      <dgm:prSet/>
      <dgm:spPr/>
      <dgm:t>
        <a:bodyPr/>
        <a:lstStyle/>
        <a:p>
          <a:endParaRPr lang="zh-TW" altLang="en-US"/>
        </a:p>
      </dgm:t>
    </dgm:pt>
    <dgm:pt modelId="{E5C2A221-D3D0-44CF-B990-9962BA61A68F}" type="sibTrans" cxnId="{783C97D5-88E6-4ED0-A3B7-18D173FE5E42}">
      <dgm:prSet/>
      <dgm:spPr/>
      <dgm:t>
        <a:bodyPr/>
        <a:lstStyle/>
        <a:p>
          <a:endParaRPr lang="zh-TW" altLang="en-US"/>
        </a:p>
      </dgm:t>
    </dgm:pt>
    <dgm:pt modelId="{BB094BDD-FE05-4A6B-B327-A1BE1303B513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 smtClean="0"/>
            <a:t>緩起訴處分金公益關懷方案</a:t>
          </a:r>
          <a:endParaRPr lang="zh-TW" altLang="en-US" b="1" dirty="0"/>
        </a:p>
      </dgm:t>
    </dgm:pt>
    <dgm:pt modelId="{852F82F1-B014-4C52-92E0-44D721949ECA}" type="parTrans" cxnId="{32B02524-A9E7-4FAF-A856-B7AE76D9645A}">
      <dgm:prSet/>
      <dgm:spPr/>
      <dgm:t>
        <a:bodyPr/>
        <a:lstStyle/>
        <a:p>
          <a:endParaRPr lang="zh-TW" altLang="en-US"/>
        </a:p>
      </dgm:t>
    </dgm:pt>
    <dgm:pt modelId="{96694AC9-97AF-4EE7-A077-FCD27DF81CBE}" type="sibTrans" cxnId="{32B02524-A9E7-4FAF-A856-B7AE76D9645A}">
      <dgm:prSet/>
      <dgm:spPr/>
      <dgm:t>
        <a:bodyPr/>
        <a:lstStyle/>
        <a:p>
          <a:endParaRPr lang="zh-TW" altLang="en-US"/>
        </a:p>
      </dgm:t>
    </dgm:pt>
    <dgm:pt modelId="{56B4716C-2D27-478F-861B-69E4BCBEA6F1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在地資源連結</a:t>
          </a:r>
          <a:endParaRPr lang="zh-TW" altLang="en-US" b="1" dirty="0">
            <a:solidFill>
              <a:srgbClr val="FF0000"/>
            </a:solidFill>
          </a:endParaRPr>
        </a:p>
      </dgm:t>
    </dgm:pt>
    <dgm:pt modelId="{684AECFE-542C-4BF4-B257-9E346EBE378E}" type="parTrans" cxnId="{A6CBFDFA-16C4-4F16-81B9-961DE3386355}">
      <dgm:prSet/>
      <dgm:spPr/>
      <dgm:t>
        <a:bodyPr/>
        <a:lstStyle/>
        <a:p>
          <a:endParaRPr lang="zh-TW" altLang="en-US"/>
        </a:p>
      </dgm:t>
    </dgm:pt>
    <dgm:pt modelId="{AFB54A5F-08A5-4546-A30F-22D5476F2487}" type="sibTrans" cxnId="{A6CBFDFA-16C4-4F16-81B9-961DE3386355}">
      <dgm:prSet/>
      <dgm:spPr/>
      <dgm:t>
        <a:bodyPr/>
        <a:lstStyle/>
        <a:p>
          <a:endParaRPr lang="zh-TW" altLang="en-US"/>
        </a:p>
      </dgm:t>
    </dgm:pt>
    <dgm:pt modelId="{A1116A2C-58BA-426E-9F19-A47A70F5B3A5}" type="pres">
      <dgm:prSet presAssocID="{EB768E31-66AC-4F6D-985D-0AB73F84D5B3}" presName="compositeShape" presStyleCnt="0">
        <dgm:presLayoutVars>
          <dgm:chMax val="7"/>
          <dgm:dir/>
          <dgm:resizeHandles val="exact"/>
        </dgm:presLayoutVars>
      </dgm:prSet>
      <dgm:spPr/>
    </dgm:pt>
    <dgm:pt modelId="{9C6FDAE5-8298-42F5-AE85-4C0D3C09486F}" type="pres">
      <dgm:prSet presAssocID="{EB768E31-66AC-4F6D-985D-0AB73F84D5B3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2B7F234D-F75C-47F2-BFAC-5F9AD84BB330}" type="pres">
      <dgm:prSet presAssocID="{EB768E31-66AC-4F6D-985D-0AB73F84D5B3}" presName="dummy1a" presStyleCnt="0"/>
      <dgm:spPr/>
    </dgm:pt>
    <dgm:pt modelId="{97EE5900-7566-4F24-B9A0-3D4D79E15B25}" type="pres">
      <dgm:prSet presAssocID="{EB768E31-66AC-4F6D-985D-0AB73F84D5B3}" presName="dummy1b" presStyleCnt="0"/>
      <dgm:spPr/>
    </dgm:pt>
    <dgm:pt modelId="{F4E10FE4-307D-45EB-A52F-EDC7D060D0C0}" type="pres">
      <dgm:prSet presAssocID="{EB768E31-66AC-4F6D-985D-0AB73F84D5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D101E6-DFBF-40B9-953A-CA83350C0071}" type="pres">
      <dgm:prSet presAssocID="{EB768E31-66AC-4F6D-985D-0AB73F84D5B3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7DEF9ADA-ADF6-46A5-B3DA-348685118421}" type="pres">
      <dgm:prSet presAssocID="{EB768E31-66AC-4F6D-985D-0AB73F84D5B3}" presName="dummy2a" presStyleCnt="0"/>
      <dgm:spPr/>
    </dgm:pt>
    <dgm:pt modelId="{E70D4315-66D2-4F5B-9FD5-90375EDC1165}" type="pres">
      <dgm:prSet presAssocID="{EB768E31-66AC-4F6D-985D-0AB73F84D5B3}" presName="dummy2b" presStyleCnt="0"/>
      <dgm:spPr/>
    </dgm:pt>
    <dgm:pt modelId="{2F734773-8355-45EA-BE16-67DA6DFE1A97}" type="pres">
      <dgm:prSet presAssocID="{EB768E31-66AC-4F6D-985D-0AB73F84D5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5465DF-34D5-4B5C-8F65-0D09BB173807}" type="pres">
      <dgm:prSet presAssocID="{EB768E31-66AC-4F6D-985D-0AB73F84D5B3}" presName="wedge3" presStyleLbl="node1" presStyleIdx="2" presStyleCnt="3" custLinFactNeighborX="-626" custLinFactNeighborY="-412"/>
      <dgm:spPr/>
      <dgm:t>
        <a:bodyPr/>
        <a:lstStyle/>
        <a:p>
          <a:endParaRPr lang="zh-TW" altLang="en-US"/>
        </a:p>
      </dgm:t>
    </dgm:pt>
    <dgm:pt modelId="{8CE8F0C4-25A0-454D-8185-01ADA4E2E509}" type="pres">
      <dgm:prSet presAssocID="{EB768E31-66AC-4F6D-985D-0AB73F84D5B3}" presName="dummy3a" presStyleCnt="0"/>
      <dgm:spPr/>
    </dgm:pt>
    <dgm:pt modelId="{F30D1DE5-3B98-425C-86E9-7842087DB1A7}" type="pres">
      <dgm:prSet presAssocID="{EB768E31-66AC-4F6D-985D-0AB73F84D5B3}" presName="dummy3b" presStyleCnt="0"/>
      <dgm:spPr/>
    </dgm:pt>
    <dgm:pt modelId="{DF54D50A-87EA-4D32-A905-7F96F7C572AF}" type="pres">
      <dgm:prSet presAssocID="{EB768E31-66AC-4F6D-985D-0AB73F84D5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DDE92-AD86-48FB-A4DC-ECA0F03C7D0D}" type="pres">
      <dgm:prSet presAssocID="{E5C2A221-D3D0-44CF-B990-9962BA61A68F}" presName="arrowWedge1" presStyleLbl="fgSibTrans2D1" presStyleIdx="0" presStyleCnt="3"/>
      <dgm:spPr/>
    </dgm:pt>
    <dgm:pt modelId="{9ABA05BD-0716-4A6B-9942-ECE6C6585030}" type="pres">
      <dgm:prSet presAssocID="{96694AC9-97AF-4EE7-A077-FCD27DF81CBE}" presName="arrowWedge2" presStyleLbl="fgSibTrans2D1" presStyleIdx="1" presStyleCnt="3"/>
      <dgm:spPr/>
    </dgm:pt>
    <dgm:pt modelId="{E756EF93-4072-4B21-84C9-9C5B12343E49}" type="pres">
      <dgm:prSet presAssocID="{AFB54A5F-08A5-4546-A30F-22D5476F2487}" presName="arrowWedge3" presStyleLbl="fgSibTrans2D1" presStyleIdx="2" presStyleCnt="3"/>
      <dgm:spPr/>
    </dgm:pt>
  </dgm:ptLst>
  <dgm:cxnLst>
    <dgm:cxn modelId="{0732285E-FD26-4F34-B13E-00D5463B901C}" type="presOf" srcId="{406F0DC3-27FB-4DCA-8D89-450990899DF5}" destId="{F4E10FE4-307D-45EB-A52F-EDC7D060D0C0}" srcOrd="1" destOrd="0" presId="urn:microsoft.com/office/officeart/2005/8/layout/cycle8"/>
    <dgm:cxn modelId="{B1B1BCDB-E1D0-4BD4-9CC1-4E62914D0D30}" type="presOf" srcId="{EB768E31-66AC-4F6D-985D-0AB73F84D5B3}" destId="{A1116A2C-58BA-426E-9F19-A47A70F5B3A5}" srcOrd="0" destOrd="0" presId="urn:microsoft.com/office/officeart/2005/8/layout/cycle8"/>
    <dgm:cxn modelId="{A6CBFDFA-16C4-4F16-81B9-961DE3386355}" srcId="{EB768E31-66AC-4F6D-985D-0AB73F84D5B3}" destId="{56B4716C-2D27-478F-861B-69E4BCBEA6F1}" srcOrd="2" destOrd="0" parTransId="{684AECFE-542C-4BF4-B257-9E346EBE378E}" sibTransId="{AFB54A5F-08A5-4546-A30F-22D5476F2487}"/>
    <dgm:cxn modelId="{AB2A6684-0A37-4F4F-9256-275D12AE518F}" type="presOf" srcId="{56B4716C-2D27-478F-861B-69E4BCBEA6F1}" destId="{DF54D50A-87EA-4D32-A905-7F96F7C572AF}" srcOrd="1" destOrd="0" presId="urn:microsoft.com/office/officeart/2005/8/layout/cycle8"/>
    <dgm:cxn modelId="{783C97D5-88E6-4ED0-A3B7-18D173FE5E42}" srcId="{EB768E31-66AC-4F6D-985D-0AB73F84D5B3}" destId="{406F0DC3-27FB-4DCA-8D89-450990899DF5}" srcOrd="0" destOrd="0" parTransId="{AD37579E-B175-4854-B306-AA4F075180A1}" sibTransId="{E5C2A221-D3D0-44CF-B990-9962BA61A68F}"/>
    <dgm:cxn modelId="{3A7C0084-B0FD-4D0E-B1E7-E4AC9159CA99}" type="presOf" srcId="{BB094BDD-FE05-4A6B-B327-A1BE1303B513}" destId="{2F734773-8355-45EA-BE16-67DA6DFE1A97}" srcOrd="1" destOrd="0" presId="urn:microsoft.com/office/officeart/2005/8/layout/cycle8"/>
    <dgm:cxn modelId="{C6629C1D-7983-48A7-9B1D-B2DEB7CB32C4}" type="presOf" srcId="{56B4716C-2D27-478F-861B-69E4BCBEA6F1}" destId="{535465DF-34D5-4B5C-8F65-0D09BB173807}" srcOrd="0" destOrd="0" presId="urn:microsoft.com/office/officeart/2005/8/layout/cycle8"/>
    <dgm:cxn modelId="{5189C1FA-C530-4189-9405-A596F0A21AB0}" type="presOf" srcId="{BB094BDD-FE05-4A6B-B327-A1BE1303B513}" destId="{01D101E6-DFBF-40B9-953A-CA83350C0071}" srcOrd="0" destOrd="0" presId="urn:microsoft.com/office/officeart/2005/8/layout/cycle8"/>
    <dgm:cxn modelId="{933587A2-080F-4F73-9213-206ED0F7D68D}" type="presOf" srcId="{406F0DC3-27FB-4DCA-8D89-450990899DF5}" destId="{9C6FDAE5-8298-42F5-AE85-4C0D3C09486F}" srcOrd="0" destOrd="0" presId="urn:microsoft.com/office/officeart/2005/8/layout/cycle8"/>
    <dgm:cxn modelId="{32B02524-A9E7-4FAF-A856-B7AE76D9645A}" srcId="{EB768E31-66AC-4F6D-985D-0AB73F84D5B3}" destId="{BB094BDD-FE05-4A6B-B327-A1BE1303B513}" srcOrd="1" destOrd="0" parTransId="{852F82F1-B014-4C52-92E0-44D721949ECA}" sibTransId="{96694AC9-97AF-4EE7-A077-FCD27DF81CBE}"/>
    <dgm:cxn modelId="{03646626-0941-4653-BB83-3DC788E9D977}" type="presParOf" srcId="{A1116A2C-58BA-426E-9F19-A47A70F5B3A5}" destId="{9C6FDAE5-8298-42F5-AE85-4C0D3C09486F}" srcOrd="0" destOrd="0" presId="urn:microsoft.com/office/officeart/2005/8/layout/cycle8"/>
    <dgm:cxn modelId="{8088BA81-C0FA-4B32-A8ED-833E2E1F6478}" type="presParOf" srcId="{A1116A2C-58BA-426E-9F19-A47A70F5B3A5}" destId="{2B7F234D-F75C-47F2-BFAC-5F9AD84BB330}" srcOrd="1" destOrd="0" presId="urn:microsoft.com/office/officeart/2005/8/layout/cycle8"/>
    <dgm:cxn modelId="{950A18C6-6BFC-40F1-8514-501D7E784EAE}" type="presParOf" srcId="{A1116A2C-58BA-426E-9F19-A47A70F5B3A5}" destId="{97EE5900-7566-4F24-B9A0-3D4D79E15B25}" srcOrd="2" destOrd="0" presId="urn:microsoft.com/office/officeart/2005/8/layout/cycle8"/>
    <dgm:cxn modelId="{A9C70657-9B78-4929-AC2D-96E1290BB405}" type="presParOf" srcId="{A1116A2C-58BA-426E-9F19-A47A70F5B3A5}" destId="{F4E10FE4-307D-45EB-A52F-EDC7D060D0C0}" srcOrd="3" destOrd="0" presId="urn:microsoft.com/office/officeart/2005/8/layout/cycle8"/>
    <dgm:cxn modelId="{1195ABF0-EC84-4F35-A4CB-3EC0BF919671}" type="presParOf" srcId="{A1116A2C-58BA-426E-9F19-A47A70F5B3A5}" destId="{01D101E6-DFBF-40B9-953A-CA83350C0071}" srcOrd="4" destOrd="0" presId="urn:microsoft.com/office/officeart/2005/8/layout/cycle8"/>
    <dgm:cxn modelId="{629203C5-21DD-4FD2-8748-004096BD46B4}" type="presParOf" srcId="{A1116A2C-58BA-426E-9F19-A47A70F5B3A5}" destId="{7DEF9ADA-ADF6-46A5-B3DA-348685118421}" srcOrd="5" destOrd="0" presId="urn:microsoft.com/office/officeart/2005/8/layout/cycle8"/>
    <dgm:cxn modelId="{27CA8993-436F-48D8-8EA1-3BDEB2507F52}" type="presParOf" srcId="{A1116A2C-58BA-426E-9F19-A47A70F5B3A5}" destId="{E70D4315-66D2-4F5B-9FD5-90375EDC1165}" srcOrd="6" destOrd="0" presId="urn:microsoft.com/office/officeart/2005/8/layout/cycle8"/>
    <dgm:cxn modelId="{94F4D21C-EF68-430F-BEAD-1E145C2CB912}" type="presParOf" srcId="{A1116A2C-58BA-426E-9F19-A47A70F5B3A5}" destId="{2F734773-8355-45EA-BE16-67DA6DFE1A97}" srcOrd="7" destOrd="0" presId="urn:microsoft.com/office/officeart/2005/8/layout/cycle8"/>
    <dgm:cxn modelId="{70218895-940E-40F9-B703-178F7F7E5DCC}" type="presParOf" srcId="{A1116A2C-58BA-426E-9F19-A47A70F5B3A5}" destId="{535465DF-34D5-4B5C-8F65-0D09BB173807}" srcOrd="8" destOrd="0" presId="urn:microsoft.com/office/officeart/2005/8/layout/cycle8"/>
    <dgm:cxn modelId="{43F0BB39-1906-4730-8D99-32BCAEA252BE}" type="presParOf" srcId="{A1116A2C-58BA-426E-9F19-A47A70F5B3A5}" destId="{8CE8F0C4-25A0-454D-8185-01ADA4E2E509}" srcOrd="9" destOrd="0" presId="urn:microsoft.com/office/officeart/2005/8/layout/cycle8"/>
    <dgm:cxn modelId="{C3EE72DC-A695-430A-ABAE-F3F9D4781D81}" type="presParOf" srcId="{A1116A2C-58BA-426E-9F19-A47A70F5B3A5}" destId="{F30D1DE5-3B98-425C-86E9-7842087DB1A7}" srcOrd="10" destOrd="0" presId="urn:microsoft.com/office/officeart/2005/8/layout/cycle8"/>
    <dgm:cxn modelId="{61A52324-B1BF-42A3-9388-633AD427617C}" type="presParOf" srcId="{A1116A2C-58BA-426E-9F19-A47A70F5B3A5}" destId="{DF54D50A-87EA-4D32-A905-7F96F7C572AF}" srcOrd="11" destOrd="0" presId="urn:microsoft.com/office/officeart/2005/8/layout/cycle8"/>
    <dgm:cxn modelId="{96AF9E75-5170-44E8-82A7-0305CDF48131}" type="presParOf" srcId="{A1116A2C-58BA-426E-9F19-A47A70F5B3A5}" destId="{2F9DDE92-AD86-48FB-A4DC-ECA0F03C7D0D}" srcOrd="12" destOrd="0" presId="urn:microsoft.com/office/officeart/2005/8/layout/cycle8"/>
    <dgm:cxn modelId="{C55AE981-9119-42C1-B79D-A7A40CBB39D5}" type="presParOf" srcId="{A1116A2C-58BA-426E-9F19-A47A70F5B3A5}" destId="{9ABA05BD-0716-4A6B-9942-ECE6C6585030}" srcOrd="13" destOrd="0" presId="urn:microsoft.com/office/officeart/2005/8/layout/cycle8"/>
    <dgm:cxn modelId="{99B3E475-1E7B-40C1-8BEF-802D0517440F}" type="presParOf" srcId="{A1116A2C-58BA-426E-9F19-A47A70F5B3A5}" destId="{E756EF93-4072-4B21-84C9-9C5B12343E4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64F02-8234-479C-97AE-703BEE7E14DE}" type="doc">
      <dgm:prSet loTypeId="urn:microsoft.com/office/officeart/2005/8/layout/target1" loCatId="relationship" qsTypeId="urn:microsoft.com/office/officeart/2005/8/quickstyle/simple1" qsCatId="simple" csTypeId="urn:microsoft.com/office/officeart/2005/8/colors/accent4_2" csCatId="accent4" phldr="1"/>
      <dgm:spPr/>
    </dgm:pt>
    <dgm:pt modelId="{CC844FD5-F298-497E-985E-00B2E966979C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治療</a:t>
          </a:r>
          <a:endParaRPr lang="zh-TW" altLang="en-US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gm:t>
    </dgm:pt>
    <dgm:pt modelId="{E32B7B83-1B15-4DF6-BF70-B6DA3B7CF00A}" type="parTrans" cxnId="{06D2DA08-18F8-4F6E-8F18-517A4DE46D78}">
      <dgm:prSet/>
      <dgm:spPr/>
      <dgm:t>
        <a:bodyPr/>
        <a:lstStyle/>
        <a:p>
          <a:endParaRPr lang="zh-TW" altLang="en-US"/>
        </a:p>
      </dgm:t>
    </dgm:pt>
    <dgm:pt modelId="{2ABC5266-4A3D-415F-9A68-7AB93928BAFC}" type="sibTrans" cxnId="{06D2DA08-18F8-4F6E-8F18-517A4DE46D78}">
      <dgm:prSet/>
      <dgm:spPr/>
      <dgm:t>
        <a:bodyPr/>
        <a:lstStyle/>
        <a:p>
          <a:endParaRPr lang="zh-TW" altLang="en-US"/>
        </a:p>
      </dgm:t>
    </dgm:pt>
    <dgm:pt modelId="{ABD280B7-D34F-4C3B-8FFE-2788D9C2B68B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預防</a:t>
          </a:r>
          <a:endParaRPr lang="zh-TW" altLang="en-US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gm:t>
    </dgm:pt>
    <dgm:pt modelId="{2FB60C65-8D88-4A2C-B104-7B21C0A31AA7}" type="parTrans" cxnId="{DC33A755-E65A-4F9E-9860-67D997416BC6}">
      <dgm:prSet/>
      <dgm:spPr/>
      <dgm:t>
        <a:bodyPr/>
        <a:lstStyle/>
        <a:p>
          <a:endParaRPr lang="zh-TW" altLang="en-US"/>
        </a:p>
      </dgm:t>
    </dgm:pt>
    <dgm:pt modelId="{E26C1292-69CF-49B0-A4C8-91FA5130016A}" type="sibTrans" cxnId="{DC33A755-E65A-4F9E-9860-67D997416BC6}">
      <dgm:prSet/>
      <dgm:spPr/>
      <dgm:t>
        <a:bodyPr/>
        <a:lstStyle/>
        <a:p>
          <a:endParaRPr lang="zh-TW" altLang="en-US"/>
        </a:p>
      </dgm:t>
    </dgm:pt>
    <dgm:pt modelId="{B1479EA0-C00C-49FB-85B8-9E5EDA6EDEBE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教育</a:t>
          </a:r>
          <a:endParaRPr lang="zh-TW" altLang="en-US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gm:t>
    </dgm:pt>
    <dgm:pt modelId="{E92D707F-5412-4B2C-8FF0-28E12EFA4CF2}" type="parTrans" cxnId="{4EEAAC9A-7899-4110-8F13-878D5E9BB82D}">
      <dgm:prSet/>
      <dgm:spPr/>
      <dgm:t>
        <a:bodyPr/>
        <a:lstStyle/>
        <a:p>
          <a:endParaRPr lang="zh-TW" altLang="en-US"/>
        </a:p>
      </dgm:t>
    </dgm:pt>
    <dgm:pt modelId="{505C31D1-D72E-4515-A252-B09C667718B1}" type="sibTrans" cxnId="{4EEAAC9A-7899-4110-8F13-878D5E9BB82D}">
      <dgm:prSet/>
      <dgm:spPr/>
      <dgm:t>
        <a:bodyPr/>
        <a:lstStyle/>
        <a:p>
          <a:endParaRPr lang="zh-TW" altLang="en-US"/>
        </a:p>
      </dgm:t>
    </dgm:pt>
    <dgm:pt modelId="{F8E29C73-5CE5-437A-98BB-6CE173752473}" type="pres">
      <dgm:prSet presAssocID="{8FC64F02-8234-479C-97AE-703BEE7E14DE}" presName="composite" presStyleCnt="0">
        <dgm:presLayoutVars>
          <dgm:chMax val="5"/>
          <dgm:dir/>
          <dgm:resizeHandles val="exact"/>
        </dgm:presLayoutVars>
      </dgm:prSet>
      <dgm:spPr/>
    </dgm:pt>
    <dgm:pt modelId="{0ACCB2C2-B425-4A89-B82E-E87346998F76}" type="pres">
      <dgm:prSet presAssocID="{CC844FD5-F298-497E-985E-00B2E966979C}" presName="circle1" presStyleLbl="lnNode1" presStyleIdx="0" presStyleCnt="3"/>
      <dgm:spPr>
        <a:solidFill>
          <a:srgbClr val="C00000"/>
        </a:solidFill>
      </dgm:spPr>
    </dgm:pt>
    <dgm:pt modelId="{3AF77D21-BE76-4406-8B2F-C415F9806A02}" type="pres">
      <dgm:prSet presAssocID="{CC844FD5-F298-497E-985E-00B2E966979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BBF2E-1281-407A-B8A6-8E0ABF8538DA}" type="pres">
      <dgm:prSet presAssocID="{CC844FD5-F298-497E-985E-00B2E966979C}" presName="line1" presStyleLbl="callout" presStyleIdx="0" presStyleCnt="6"/>
      <dgm:spPr/>
    </dgm:pt>
    <dgm:pt modelId="{C98217EA-6EF9-4D2F-8B17-A7E660A985FF}" type="pres">
      <dgm:prSet presAssocID="{CC844FD5-F298-497E-985E-00B2E966979C}" presName="d1" presStyleLbl="callout" presStyleIdx="1" presStyleCnt="6"/>
      <dgm:spPr/>
    </dgm:pt>
    <dgm:pt modelId="{6038DC1C-07A7-4276-9F42-60FDC7831B8C}" type="pres">
      <dgm:prSet presAssocID="{ABD280B7-D34F-4C3B-8FFE-2788D9C2B68B}" presName="circle2" presStyleLbl="lnNode1" presStyleIdx="1" presStyleCnt="3" custLinFactNeighborX="1197" custLinFactNeighborY="-1455"/>
      <dgm:spPr>
        <a:solidFill>
          <a:srgbClr val="FFFF00"/>
        </a:solidFill>
      </dgm:spPr>
    </dgm:pt>
    <dgm:pt modelId="{2C1655E8-C092-4FD7-A5EE-1D45541C3598}" type="pres">
      <dgm:prSet presAssocID="{ABD280B7-D34F-4C3B-8FFE-2788D9C2B68B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E9EB1A-8813-4519-BDFF-6788EFE79A1E}" type="pres">
      <dgm:prSet presAssocID="{ABD280B7-D34F-4C3B-8FFE-2788D9C2B68B}" presName="line2" presStyleLbl="callout" presStyleIdx="2" presStyleCnt="6"/>
      <dgm:spPr/>
    </dgm:pt>
    <dgm:pt modelId="{0C58E3B1-7EE7-4530-85C0-C1A0734A5F98}" type="pres">
      <dgm:prSet presAssocID="{ABD280B7-D34F-4C3B-8FFE-2788D9C2B68B}" presName="d2" presStyleLbl="callout" presStyleIdx="3" presStyleCnt="6"/>
      <dgm:spPr/>
    </dgm:pt>
    <dgm:pt modelId="{F1408B99-8D20-4B4B-8837-CAAC7A1644B7}" type="pres">
      <dgm:prSet presAssocID="{B1479EA0-C00C-49FB-85B8-9E5EDA6EDEBE}" presName="circle3" presStyleLbl="lnNode1" presStyleIdx="2" presStyleCnt="3" custScaleX="101264" custScaleY="107183" custLinFactNeighborX="316" custLinFactNeighborY="-2124"/>
      <dgm:spPr>
        <a:solidFill>
          <a:srgbClr val="54437D"/>
        </a:solidFill>
      </dgm:spPr>
    </dgm:pt>
    <dgm:pt modelId="{35320C65-DD28-42BD-B0A8-AE0234D594FA}" type="pres">
      <dgm:prSet presAssocID="{B1479EA0-C00C-49FB-85B8-9E5EDA6EDEB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1B7788-99B9-46C5-9C2B-5B08A219BAAB}" type="pres">
      <dgm:prSet presAssocID="{B1479EA0-C00C-49FB-85B8-9E5EDA6EDEBE}" presName="line3" presStyleLbl="callout" presStyleIdx="4" presStyleCnt="6"/>
      <dgm:spPr/>
    </dgm:pt>
    <dgm:pt modelId="{7058E7FC-56BD-4349-A01C-385B1253A606}" type="pres">
      <dgm:prSet presAssocID="{B1479EA0-C00C-49FB-85B8-9E5EDA6EDEBE}" presName="d3" presStyleLbl="callout" presStyleIdx="5" presStyleCnt="6"/>
      <dgm:spPr/>
    </dgm:pt>
  </dgm:ptLst>
  <dgm:cxnLst>
    <dgm:cxn modelId="{06D2DA08-18F8-4F6E-8F18-517A4DE46D78}" srcId="{8FC64F02-8234-479C-97AE-703BEE7E14DE}" destId="{CC844FD5-F298-497E-985E-00B2E966979C}" srcOrd="0" destOrd="0" parTransId="{E32B7B83-1B15-4DF6-BF70-B6DA3B7CF00A}" sibTransId="{2ABC5266-4A3D-415F-9A68-7AB93928BAFC}"/>
    <dgm:cxn modelId="{C9FBA8A2-38A8-4F0E-8F8E-A7098C618C47}" type="presOf" srcId="{B1479EA0-C00C-49FB-85B8-9E5EDA6EDEBE}" destId="{35320C65-DD28-42BD-B0A8-AE0234D594FA}" srcOrd="0" destOrd="0" presId="urn:microsoft.com/office/officeart/2005/8/layout/target1"/>
    <dgm:cxn modelId="{4EEAAC9A-7899-4110-8F13-878D5E9BB82D}" srcId="{8FC64F02-8234-479C-97AE-703BEE7E14DE}" destId="{B1479EA0-C00C-49FB-85B8-9E5EDA6EDEBE}" srcOrd="2" destOrd="0" parTransId="{E92D707F-5412-4B2C-8FF0-28E12EFA4CF2}" sibTransId="{505C31D1-D72E-4515-A252-B09C667718B1}"/>
    <dgm:cxn modelId="{BDEB00AF-B912-41C8-8CD0-6DAA9F1ED11E}" type="presOf" srcId="{CC844FD5-F298-497E-985E-00B2E966979C}" destId="{3AF77D21-BE76-4406-8B2F-C415F9806A02}" srcOrd="0" destOrd="0" presId="urn:microsoft.com/office/officeart/2005/8/layout/target1"/>
    <dgm:cxn modelId="{24188860-3571-48D3-BB4A-64CD4D15C3FD}" type="presOf" srcId="{ABD280B7-D34F-4C3B-8FFE-2788D9C2B68B}" destId="{2C1655E8-C092-4FD7-A5EE-1D45541C3598}" srcOrd="0" destOrd="0" presId="urn:microsoft.com/office/officeart/2005/8/layout/target1"/>
    <dgm:cxn modelId="{DC33A755-E65A-4F9E-9860-67D997416BC6}" srcId="{8FC64F02-8234-479C-97AE-703BEE7E14DE}" destId="{ABD280B7-D34F-4C3B-8FFE-2788D9C2B68B}" srcOrd="1" destOrd="0" parTransId="{2FB60C65-8D88-4A2C-B104-7B21C0A31AA7}" sibTransId="{E26C1292-69CF-49B0-A4C8-91FA5130016A}"/>
    <dgm:cxn modelId="{01E5ACF4-17D9-45F4-90D2-3BDA11C478E9}" type="presOf" srcId="{8FC64F02-8234-479C-97AE-703BEE7E14DE}" destId="{F8E29C73-5CE5-437A-98BB-6CE173752473}" srcOrd="0" destOrd="0" presId="urn:microsoft.com/office/officeart/2005/8/layout/target1"/>
    <dgm:cxn modelId="{6EB598D6-5D2A-4EA3-8382-6EA605BC3A10}" type="presParOf" srcId="{F8E29C73-5CE5-437A-98BB-6CE173752473}" destId="{0ACCB2C2-B425-4A89-B82E-E87346998F76}" srcOrd="0" destOrd="0" presId="urn:microsoft.com/office/officeart/2005/8/layout/target1"/>
    <dgm:cxn modelId="{E625DCAD-ED03-4D99-8B49-CB0F132F5178}" type="presParOf" srcId="{F8E29C73-5CE5-437A-98BB-6CE173752473}" destId="{3AF77D21-BE76-4406-8B2F-C415F9806A02}" srcOrd="1" destOrd="0" presId="urn:microsoft.com/office/officeart/2005/8/layout/target1"/>
    <dgm:cxn modelId="{50AF0419-7448-40F8-AE84-6AB0DC353D2F}" type="presParOf" srcId="{F8E29C73-5CE5-437A-98BB-6CE173752473}" destId="{B00BBF2E-1281-407A-B8A6-8E0ABF8538DA}" srcOrd="2" destOrd="0" presId="urn:microsoft.com/office/officeart/2005/8/layout/target1"/>
    <dgm:cxn modelId="{0D40DC05-EB04-410C-86B1-AC4D00E5EDE2}" type="presParOf" srcId="{F8E29C73-5CE5-437A-98BB-6CE173752473}" destId="{C98217EA-6EF9-4D2F-8B17-A7E660A985FF}" srcOrd="3" destOrd="0" presId="urn:microsoft.com/office/officeart/2005/8/layout/target1"/>
    <dgm:cxn modelId="{2DC938C5-8CD4-4985-A579-352C2B730487}" type="presParOf" srcId="{F8E29C73-5CE5-437A-98BB-6CE173752473}" destId="{6038DC1C-07A7-4276-9F42-60FDC7831B8C}" srcOrd="4" destOrd="0" presId="urn:microsoft.com/office/officeart/2005/8/layout/target1"/>
    <dgm:cxn modelId="{2BA7E3CA-22F6-4E6C-97A8-FBE17D5AD592}" type="presParOf" srcId="{F8E29C73-5CE5-437A-98BB-6CE173752473}" destId="{2C1655E8-C092-4FD7-A5EE-1D45541C3598}" srcOrd="5" destOrd="0" presId="urn:microsoft.com/office/officeart/2005/8/layout/target1"/>
    <dgm:cxn modelId="{75458A29-7F18-41BE-BCC9-42A1025BDD5B}" type="presParOf" srcId="{F8E29C73-5CE5-437A-98BB-6CE173752473}" destId="{3CE9EB1A-8813-4519-BDFF-6788EFE79A1E}" srcOrd="6" destOrd="0" presId="urn:microsoft.com/office/officeart/2005/8/layout/target1"/>
    <dgm:cxn modelId="{5AB9752C-8BF6-49AA-AAC4-7F7DD913BD61}" type="presParOf" srcId="{F8E29C73-5CE5-437A-98BB-6CE173752473}" destId="{0C58E3B1-7EE7-4530-85C0-C1A0734A5F98}" srcOrd="7" destOrd="0" presId="urn:microsoft.com/office/officeart/2005/8/layout/target1"/>
    <dgm:cxn modelId="{BCCB2A19-DE96-4DB5-AF89-7D0F6CA7DC4D}" type="presParOf" srcId="{F8E29C73-5CE5-437A-98BB-6CE173752473}" destId="{F1408B99-8D20-4B4B-8837-CAAC7A1644B7}" srcOrd="8" destOrd="0" presId="urn:microsoft.com/office/officeart/2005/8/layout/target1"/>
    <dgm:cxn modelId="{B83FCD98-95ED-49D3-B9C2-570EA5039664}" type="presParOf" srcId="{F8E29C73-5CE5-437A-98BB-6CE173752473}" destId="{35320C65-DD28-42BD-B0A8-AE0234D594FA}" srcOrd="9" destOrd="0" presId="urn:microsoft.com/office/officeart/2005/8/layout/target1"/>
    <dgm:cxn modelId="{96073B4D-89F1-4085-A0A5-8D1DEFF26D59}" type="presParOf" srcId="{F8E29C73-5CE5-437A-98BB-6CE173752473}" destId="{5D1B7788-99B9-46C5-9C2B-5B08A219BAAB}" srcOrd="10" destOrd="0" presId="urn:microsoft.com/office/officeart/2005/8/layout/target1"/>
    <dgm:cxn modelId="{6D6AAF8C-89A1-48C5-A1E5-E6DAB68DFFA7}" type="presParOf" srcId="{F8E29C73-5CE5-437A-98BB-6CE173752473}" destId="{7058E7FC-56BD-4349-A01C-385B1253A60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52D01-374D-47F0-A2E2-3B7F00CEBD9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62FC164-CC33-40FF-8E20-6C9AEEFDC484}">
      <dgm:prSet phldrT="[文字]" custT="1"/>
      <dgm:spPr>
        <a:solidFill>
          <a:srgbClr val="CCECFF"/>
        </a:solidFill>
      </dgm:spPr>
      <dgm:t>
        <a:bodyPr/>
        <a:lstStyle/>
        <a:p>
          <a:r>
            <a:rPr lang="zh-TW" sz="1600" dirty="0" smtClean="0"/>
            <a:t>整合轄區之公部門、民間公益社會服務團體等資源，共同建立司法保護網絡，發揮深度關懷、資源整合及預防犯罪等功能，有效地預防犯罪問題，創造和樂而溫暖的社會</a:t>
          </a:r>
          <a:endParaRPr lang="zh-TW" altLang="en-US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9BCA99F-37BA-4669-9234-2D276C88861F}">
      <dgm:prSet phldrT="[文字]" custT="1"/>
      <dgm:spPr>
        <a:solidFill>
          <a:srgbClr val="000099"/>
        </a:solidFill>
      </dgm:spPr>
      <dgm:t>
        <a:bodyPr/>
        <a:lstStyle/>
        <a:p>
          <a:r>
            <a:rPr lang="zh-TW" sz="1800" b="1" dirty="0" smtClean="0">
              <a:solidFill>
                <a:srgbClr val="FFFFF7"/>
              </a:solidFill>
            </a:rPr>
            <a:t>資源整合、協調合作</a:t>
          </a:r>
          <a:endParaRPr lang="zh-TW" altLang="en-US" sz="1800" b="1" i="1" dirty="0">
            <a:solidFill>
              <a:srgbClr val="FFFF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A291A05-1823-4140-B80D-D4433C472A97}" type="sibTrans" cxnId="{C2239F38-54F1-4F2C-8713-6EE24A35A3DB}">
      <dgm:prSet/>
      <dgm:spPr/>
      <dgm:t>
        <a:bodyPr/>
        <a:lstStyle/>
        <a:p>
          <a:endParaRPr lang="zh-TW" altLang="en-US"/>
        </a:p>
      </dgm:t>
    </dgm:pt>
    <dgm:pt modelId="{1D32BD11-B2DE-4700-9784-583ED29FF84E}" type="parTrans" cxnId="{C2239F38-54F1-4F2C-8713-6EE24A35A3DB}">
      <dgm:prSet/>
      <dgm:spPr/>
      <dgm:t>
        <a:bodyPr/>
        <a:lstStyle/>
        <a:p>
          <a:endParaRPr lang="zh-TW" altLang="en-US"/>
        </a:p>
      </dgm:t>
    </dgm:pt>
    <dgm:pt modelId="{7D92DFE1-4B95-492B-949F-96D5311C76A5}" type="sibTrans" cxnId="{36054179-1C36-4DCE-B431-771ED21B88F1}">
      <dgm:prSet/>
      <dgm:spPr/>
      <dgm:t>
        <a:bodyPr/>
        <a:lstStyle/>
        <a:p>
          <a:endParaRPr lang="zh-TW" altLang="en-US"/>
        </a:p>
      </dgm:t>
    </dgm:pt>
    <dgm:pt modelId="{4919ABC2-B35E-4225-85B2-AE6D51BDD58E}" type="parTrans" cxnId="{36054179-1C36-4DCE-B431-771ED21B88F1}">
      <dgm:prSet/>
      <dgm:spPr/>
      <dgm:t>
        <a:bodyPr/>
        <a:lstStyle/>
        <a:p>
          <a:endParaRPr lang="zh-TW" altLang="en-US"/>
        </a:p>
      </dgm:t>
    </dgm:pt>
    <dgm:pt modelId="{5782C538-F0EB-4D1B-A270-3B6375C240A0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sz="1800" b="1" dirty="0" smtClean="0">
              <a:solidFill>
                <a:srgbClr val="FF0000"/>
              </a:solidFill>
            </a:rPr>
            <a:t>關懷弱勢、深耕社區</a:t>
          </a:r>
          <a:endParaRPr lang="zh-TW" alt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D1CF92D-AD1C-492A-9CA3-63EA1F76AB14}" type="sibTrans" cxnId="{3E082358-1ED0-4E49-814F-924C9ADC1694}">
      <dgm:prSet/>
      <dgm:spPr/>
      <dgm:t>
        <a:bodyPr/>
        <a:lstStyle/>
        <a:p>
          <a:endParaRPr lang="zh-TW" altLang="en-US"/>
        </a:p>
      </dgm:t>
    </dgm:pt>
    <dgm:pt modelId="{AC886DDF-ED76-4500-BFEC-7C8D9C827F7C}" type="parTrans" cxnId="{3E082358-1ED0-4E49-814F-924C9ADC1694}">
      <dgm:prSet/>
      <dgm:spPr/>
      <dgm:t>
        <a:bodyPr/>
        <a:lstStyle/>
        <a:p>
          <a:endParaRPr lang="zh-TW" altLang="en-US"/>
        </a:p>
      </dgm:t>
    </dgm:pt>
    <dgm:pt modelId="{5FB3244C-533B-47CE-92DB-76C6AE726204}">
      <dgm:prSet phldrT="[文字]" custT="1"/>
      <dgm:spPr>
        <a:solidFill>
          <a:schemeClr val="bg2"/>
        </a:solidFill>
      </dgm:spPr>
      <dgm:t>
        <a:bodyPr/>
        <a:lstStyle/>
        <a:p>
          <a:r>
            <a:rPr lang="zh-TW" sz="1800" dirty="0" smtClean="0"/>
            <a:t>運用既有資源－新北市觀護志工協進會、更生保護會、犯罪被害人保護協會等，結合各司法保護據點機構本身專業服務項目，以在地化、公益化、專業化之服務項目，建構網絡相連的社區安全體系</a:t>
          </a:r>
          <a:endParaRPr lang="zh-TW" altLang="en-US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96CE070-6707-4655-B51A-4459345101B1}" type="parTrans" cxnId="{08E44AED-308C-4ED4-9004-518B49B3487D}">
      <dgm:prSet/>
      <dgm:spPr/>
      <dgm:t>
        <a:bodyPr/>
        <a:lstStyle/>
        <a:p>
          <a:endParaRPr lang="zh-TW" altLang="en-US"/>
        </a:p>
      </dgm:t>
    </dgm:pt>
    <dgm:pt modelId="{18A92CF0-EEAC-464E-BD3A-C86A07D6ED18}" type="sibTrans" cxnId="{08E44AED-308C-4ED4-9004-518B49B3487D}">
      <dgm:prSet/>
      <dgm:spPr/>
      <dgm:t>
        <a:bodyPr/>
        <a:lstStyle/>
        <a:p>
          <a:endParaRPr lang="zh-TW" altLang="en-US"/>
        </a:p>
      </dgm:t>
    </dgm:pt>
    <dgm:pt modelId="{329E7444-0C5A-4BA3-943D-63EC364120E6}" type="pres">
      <dgm:prSet presAssocID="{09E52D01-374D-47F0-A2E2-3B7F00CEBD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CCC42A-DE30-4B16-8EDD-D3FBDF356E80}" type="pres">
      <dgm:prSet presAssocID="{5782C538-F0EB-4D1B-A270-3B6375C240A0}" presName="composite" presStyleCnt="0"/>
      <dgm:spPr/>
    </dgm:pt>
    <dgm:pt modelId="{40C5349E-56A4-4CDB-B062-9E4C45E3EC8C}" type="pres">
      <dgm:prSet presAssocID="{5782C538-F0EB-4D1B-A270-3B6375C240A0}" presName="parentText" presStyleLbl="alignNode1" presStyleIdx="0" presStyleCnt="2" custLinFactNeighborX="0" custLinFactNeighborY="-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0CB8A2-9CA2-4422-90E8-AA311F588585}" type="pres">
      <dgm:prSet presAssocID="{5782C538-F0EB-4D1B-A270-3B6375C240A0}" presName="descendantText" presStyleLbl="alignAcc1" presStyleIdx="0" presStyleCnt="2">
        <dgm:presLayoutVars>
          <dgm:bulletEnabled val="1"/>
        </dgm:presLayoutVars>
      </dgm:prSet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/>
        </a:p>
      </dgm:t>
    </dgm:pt>
    <dgm:pt modelId="{1991AE9B-A9C9-48CF-9909-12B20831A880}" type="pres">
      <dgm:prSet presAssocID="{BD1CF92D-AD1C-492A-9CA3-63EA1F76AB14}" presName="sp" presStyleCnt="0"/>
      <dgm:spPr/>
    </dgm:pt>
    <dgm:pt modelId="{20BF880D-3966-4F9F-AD00-160AD5E76A08}" type="pres">
      <dgm:prSet presAssocID="{B9BCA99F-37BA-4669-9234-2D276C88861F}" presName="composite" presStyleCnt="0"/>
      <dgm:spPr/>
    </dgm:pt>
    <dgm:pt modelId="{65C36315-F804-4F6B-A88A-041A01E119E5}" type="pres">
      <dgm:prSet presAssocID="{B9BCA99F-37BA-4669-9234-2D276C88861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D75A10-98C5-410F-8831-2625C5E24432}" type="pres">
      <dgm:prSet presAssocID="{B9BCA99F-37BA-4669-9234-2D276C88861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A2ACE7-4BED-47E7-9A19-68F1FE90FBD4}" type="presOf" srcId="{5782C538-F0EB-4D1B-A270-3B6375C240A0}" destId="{40C5349E-56A4-4CDB-B062-9E4C45E3EC8C}" srcOrd="0" destOrd="0" presId="urn:microsoft.com/office/officeart/2005/8/layout/chevron2"/>
    <dgm:cxn modelId="{36054179-1C36-4DCE-B431-771ED21B88F1}" srcId="{B9BCA99F-37BA-4669-9234-2D276C88861F}" destId="{B62FC164-CC33-40FF-8E20-6C9AEEFDC484}" srcOrd="0" destOrd="0" parTransId="{4919ABC2-B35E-4225-85B2-AE6D51BDD58E}" sibTransId="{7D92DFE1-4B95-492B-949F-96D5311C76A5}"/>
    <dgm:cxn modelId="{3E082358-1ED0-4E49-814F-924C9ADC1694}" srcId="{09E52D01-374D-47F0-A2E2-3B7F00CEBD9C}" destId="{5782C538-F0EB-4D1B-A270-3B6375C240A0}" srcOrd="0" destOrd="0" parTransId="{AC886DDF-ED76-4500-BFEC-7C8D9C827F7C}" sibTransId="{BD1CF92D-AD1C-492A-9CA3-63EA1F76AB14}"/>
    <dgm:cxn modelId="{51C4875B-CE58-4C4F-B0CD-6B88BCFAC8A7}" type="presOf" srcId="{5FB3244C-533B-47CE-92DB-76C6AE726204}" destId="{040CB8A2-9CA2-4422-90E8-AA311F588585}" srcOrd="0" destOrd="0" presId="urn:microsoft.com/office/officeart/2005/8/layout/chevron2"/>
    <dgm:cxn modelId="{08E44AED-308C-4ED4-9004-518B49B3487D}" srcId="{5782C538-F0EB-4D1B-A270-3B6375C240A0}" destId="{5FB3244C-533B-47CE-92DB-76C6AE726204}" srcOrd="0" destOrd="0" parTransId="{696CE070-6707-4655-B51A-4459345101B1}" sibTransId="{18A92CF0-EEAC-464E-BD3A-C86A07D6ED18}"/>
    <dgm:cxn modelId="{950F8818-9757-4EB3-8459-D1EFDBA99195}" type="presOf" srcId="{B62FC164-CC33-40FF-8E20-6C9AEEFDC484}" destId="{B8D75A10-98C5-410F-8831-2625C5E24432}" srcOrd="0" destOrd="0" presId="urn:microsoft.com/office/officeart/2005/8/layout/chevron2"/>
    <dgm:cxn modelId="{C2239F38-54F1-4F2C-8713-6EE24A35A3DB}" srcId="{09E52D01-374D-47F0-A2E2-3B7F00CEBD9C}" destId="{B9BCA99F-37BA-4669-9234-2D276C88861F}" srcOrd="1" destOrd="0" parTransId="{1D32BD11-B2DE-4700-9784-583ED29FF84E}" sibTransId="{7A291A05-1823-4140-B80D-D4433C472A97}"/>
    <dgm:cxn modelId="{0C97A897-A6B5-4664-866D-A4749B1BB8BC}" type="presOf" srcId="{09E52D01-374D-47F0-A2E2-3B7F00CEBD9C}" destId="{329E7444-0C5A-4BA3-943D-63EC364120E6}" srcOrd="0" destOrd="0" presId="urn:microsoft.com/office/officeart/2005/8/layout/chevron2"/>
    <dgm:cxn modelId="{12028AE1-4667-4509-A34A-E85C9DC5D18A}" type="presOf" srcId="{B9BCA99F-37BA-4669-9234-2D276C88861F}" destId="{65C36315-F804-4F6B-A88A-041A01E119E5}" srcOrd="0" destOrd="0" presId="urn:microsoft.com/office/officeart/2005/8/layout/chevron2"/>
    <dgm:cxn modelId="{F6001FAB-FD3A-4A93-A95D-7907A2E443F4}" type="presParOf" srcId="{329E7444-0C5A-4BA3-943D-63EC364120E6}" destId="{D1CCC42A-DE30-4B16-8EDD-D3FBDF356E80}" srcOrd="0" destOrd="0" presId="urn:microsoft.com/office/officeart/2005/8/layout/chevron2"/>
    <dgm:cxn modelId="{4725D3C1-9E78-4618-A317-9EBBA6A05C18}" type="presParOf" srcId="{D1CCC42A-DE30-4B16-8EDD-D3FBDF356E80}" destId="{40C5349E-56A4-4CDB-B062-9E4C45E3EC8C}" srcOrd="0" destOrd="0" presId="urn:microsoft.com/office/officeart/2005/8/layout/chevron2"/>
    <dgm:cxn modelId="{F776F103-CF4C-455C-BB7B-73CC96454FEA}" type="presParOf" srcId="{D1CCC42A-DE30-4B16-8EDD-D3FBDF356E80}" destId="{040CB8A2-9CA2-4422-90E8-AA311F588585}" srcOrd="1" destOrd="0" presId="urn:microsoft.com/office/officeart/2005/8/layout/chevron2"/>
    <dgm:cxn modelId="{64E06AB4-E6C8-418D-B0F2-D51D97199145}" type="presParOf" srcId="{329E7444-0C5A-4BA3-943D-63EC364120E6}" destId="{1991AE9B-A9C9-48CF-9909-12B20831A880}" srcOrd="1" destOrd="0" presId="urn:microsoft.com/office/officeart/2005/8/layout/chevron2"/>
    <dgm:cxn modelId="{71E0B677-D1E7-428F-B812-983E637C2B47}" type="presParOf" srcId="{329E7444-0C5A-4BA3-943D-63EC364120E6}" destId="{20BF880D-3966-4F9F-AD00-160AD5E76A08}" srcOrd="2" destOrd="0" presId="urn:microsoft.com/office/officeart/2005/8/layout/chevron2"/>
    <dgm:cxn modelId="{3DB855D5-CEE2-4BB4-95D0-81D7AC1D8960}" type="presParOf" srcId="{20BF880D-3966-4F9F-AD00-160AD5E76A08}" destId="{65C36315-F804-4F6B-A88A-041A01E119E5}" srcOrd="0" destOrd="0" presId="urn:microsoft.com/office/officeart/2005/8/layout/chevron2"/>
    <dgm:cxn modelId="{8DC0AD22-1C71-4BFC-ACC1-767E6E85045C}" type="presParOf" srcId="{20BF880D-3966-4F9F-AD00-160AD5E76A08}" destId="{B8D75A10-98C5-410F-8831-2625C5E2443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AEA25-6B0F-4596-96CA-2F2483D5FE8E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712B252A-682E-4184-AEEB-789471B1BC7F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002060"/>
              </a:solidFill>
              <a:latin typeface="+mj-ea"/>
              <a:ea typeface="+mj-ea"/>
            </a:rPr>
            <a:t>加強溝通， 行銷整合，開發，</a:t>
          </a:r>
          <a:r>
            <a:rPr lang="zh-TW" altLang="en-US" sz="2000" baseline="0" dirty="0" smtClean="0">
              <a:solidFill>
                <a:srgbClr val="002060"/>
              </a:solidFill>
              <a:latin typeface="+mj-ea"/>
              <a:ea typeface="+mj-ea"/>
            </a:rPr>
            <a:t> </a:t>
          </a:r>
          <a:r>
            <a:rPr lang="zh-TW" altLang="en-US" sz="2000" dirty="0" smtClean="0">
              <a:solidFill>
                <a:srgbClr val="002060"/>
              </a:solidFill>
              <a:latin typeface="+mj-ea"/>
              <a:ea typeface="+mj-ea"/>
            </a:rPr>
            <a:t>建立長久、互榮關係</a:t>
          </a:r>
          <a:endParaRPr lang="zh-TW" altLang="en-US" sz="2000" dirty="0"/>
        </a:p>
      </dgm:t>
    </dgm:pt>
    <dgm:pt modelId="{0C84CE72-806A-46ED-9D6D-65C75DEDC25D}" type="parTrans" cxnId="{B5B72C35-B736-4C14-9145-FBD2B7828D71}">
      <dgm:prSet/>
      <dgm:spPr/>
      <dgm:t>
        <a:bodyPr/>
        <a:lstStyle/>
        <a:p>
          <a:endParaRPr lang="zh-TW" altLang="en-US"/>
        </a:p>
      </dgm:t>
    </dgm:pt>
    <dgm:pt modelId="{706F7655-EF24-4DEB-B37C-3602D893EF12}" type="sibTrans" cxnId="{B5B72C35-B736-4C14-9145-FBD2B7828D71}">
      <dgm:prSet/>
      <dgm:spPr/>
      <dgm:t>
        <a:bodyPr/>
        <a:lstStyle/>
        <a:p>
          <a:endParaRPr lang="zh-TW" altLang="en-US"/>
        </a:p>
      </dgm:t>
    </dgm:pt>
    <dgm:pt modelId="{04163823-734B-4080-9C64-18E9B2428CDD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002060"/>
              </a:solidFill>
              <a:latin typeface="+mj-ea"/>
              <a:ea typeface="+mj-ea"/>
            </a:rPr>
            <a:t>提升據點服務人員之專業能力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4FEDC884-D11E-4F42-A5C0-D2DC1921962A}" type="parTrans" cxnId="{6F1B5DB7-8F9A-4DE4-A1FB-BC0F29398A50}">
      <dgm:prSet/>
      <dgm:spPr/>
      <dgm:t>
        <a:bodyPr/>
        <a:lstStyle/>
        <a:p>
          <a:endParaRPr lang="zh-TW" altLang="en-US"/>
        </a:p>
      </dgm:t>
    </dgm:pt>
    <dgm:pt modelId="{784C3BD9-6805-46CD-9487-12515D76C110}" type="sibTrans" cxnId="{6F1B5DB7-8F9A-4DE4-A1FB-BC0F29398A50}">
      <dgm:prSet/>
      <dgm:spPr/>
      <dgm:t>
        <a:bodyPr/>
        <a:lstStyle/>
        <a:p>
          <a:endParaRPr lang="zh-TW" altLang="en-US"/>
        </a:p>
      </dgm:t>
    </dgm:pt>
    <dgm:pt modelId="{98CBCC66-8EF7-4AF6-8F35-270D8E18D35A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002060"/>
              </a:solidFill>
              <a:latin typeface="+mj-ea"/>
              <a:ea typeface="+mj-ea"/>
            </a:rPr>
            <a:t>依各地區實際需求結合社會資源提供服務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B66AFC1E-BCC4-4E10-AA32-94E53172EFC9}" type="parTrans" cxnId="{B2AE1031-8E6B-4C3B-9307-61C8F1CC232E}">
      <dgm:prSet/>
      <dgm:spPr/>
      <dgm:t>
        <a:bodyPr/>
        <a:lstStyle/>
        <a:p>
          <a:endParaRPr lang="zh-TW" altLang="en-US"/>
        </a:p>
      </dgm:t>
    </dgm:pt>
    <dgm:pt modelId="{851A5181-FADD-48C8-BDBE-64FB876A854C}" type="sibTrans" cxnId="{B2AE1031-8E6B-4C3B-9307-61C8F1CC232E}">
      <dgm:prSet/>
      <dgm:spPr/>
      <dgm:t>
        <a:bodyPr/>
        <a:lstStyle/>
        <a:p>
          <a:endParaRPr lang="zh-TW" altLang="en-US"/>
        </a:p>
      </dgm:t>
    </dgm:pt>
    <dgm:pt modelId="{2F591FE0-BCF2-4C08-B17C-591CC24A0EEB}">
      <dgm:prSet phldrT="[文字]" custT="1"/>
      <dgm:spPr/>
      <dgm:t>
        <a:bodyPr/>
        <a:lstStyle/>
        <a:p>
          <a:r>
            <a:rPr lang="zh-TW" sz="2000" dirty="0" smtClean="0">
              <a:solidFill>
                <a:srgbClr val="002060"/>
              </a:solidFill>
            </a:rPr>
            <a:t>運用緩起訴處分金辦理多元化公益關懷活動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F22D1D91-DAAC-47AD-809C-7872EBA7B9C2}" type="parTrans" cxnId="{CAB83576-EE8A-496F-B803-82E0D2F7E81C}">
      <dgm:prSet/>
      <dgm:spPr/>
      <dgm:t>
        <a:bodyPr/>
        <a:lstStyle/>
        <a:p>
          <a:endParaRPr lang="zh-TW" altLang="en-US"/>
        </a:p>
      </dgm:t>
    </dgm:pt>
    <dgm:pt modelId="{95D23F41-1E22-4BF4-8D17-88FAE3066B9A}" type="sibTrans" cxnId="{CAB83576-EE8A-496F-B803-82E0D2F7E81C}">
      <dgm:prSet/>
      <dgm:spPr/>
      <dgm:t>
        <a:bodyPr/>
        <a:lstStyle/>
        <a:p>
          <a:endParaRPr lang="zh-TW" altLang="en-US"/>
        </a:p>
      </dgm:t>
    </dgm:pt>
    <dgm:pt modelId="{D0AE4160-711F-4899-98AD-E867AD169D6C}">
      <dgm:prSet phldrT="[文字]" custT="1"/>
      <dgm:spPr/>
      <dgm:t>
        <a:bodyPr/>
        <a:lstStyle/>
        <a:p>
          <a:r>
            <a:rPr lang="zh-TW" sz="2000" dirty="0" smtClean="0">
              <a:solidFill>
                <a:srgbClr val="002060"/>
              </a:solidFill>
            </a:rPr>
            <a:t>加強對司法保護據點之稽核，建立退場機制</a:t>
          </a:r>
          <a:endParaRPr lang="zh-TW" altLang="en-US" sz="2000" dirty="0">
            <a:solidFill>
              <a:srgbClr val="002060"/>
            </a:solidFill>
          </a:endParaRPr>
        </a:p>
      </dgm:t>
    </dgm:pt>
    <dgm:pt modelId="{B5ACDD18-E430-4CEF-92C1-A1B059AE4909}" type="parTrans" cxnId="{CB92243F-0F20-4F16-ABBF-5925A4BD6DF3}">
      <dgm:prSet/>
      <dgm:spPr/>
    </dgm:pt>
    <dgm:pt modelId="{96528339-DE2F-4148-9B87-D7E6350F7422}" type="sibTrans" cxnId="{CB92243F-0F20-4F16-ABBF-5925A4BD6DF3}">
      <dgm:prSet/>
      <dgm:spPr/>
    </dgm:pt>
    <dgm:pt modelId="{17E4093C-DB4B-4DD2-97BA-37E2F41E4AF5}" type="pres">
      <dgm:prSet presAssocID="{E4AAEA25-6B0F-4596-96CA-2F2483D5F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1E6F57-55D9-4491-98AF-970C87A2B0BA}" type="pres">
      <dgm:prSet presAssocID="{712B252A-682E-4184-AEEB-789471B1BC7F}" presName="parentLin" presStyleCnt="0"/>
      <dgm:spPr/>
    </dgm:pt>
    <dgm:pt modelId="{B773BA58-93A0-4C45-981E-AB798355DC8E}" type="pres">
      <dgm:prSet presAssocID="{712B252A-682E-4184-AEEB-789471B1BC7F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C6EC6F80-528F-4A6F-ADCF-7F1761FF08A5}" type="pres">
      <dgm:prSet presAssocID="{712B252A-682E-4184-AEEB-789471B1BC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7AE77B-4C9C-499B-B22D-64FF91E4F0A6}" type="pres">
      <dgm:prSet presAssocID="{712B252A-682E-4184-AEEB-789471B1BC7F}" presName="negativeSpace" presStyleCnt="0"/>
      <dgm:spPr/>
    </dgm:pt>
    <dgm:pt modelId="{335191EC-44FF-4896-A2A1-5298C56693B6}" type="pres">
      <dgm:prSet presAssocID="{712B252A-682E-4184-AEEB-789471B1BC7F}" presName="childText" presStyleLbl="conFgAcc1" presStyleIdx="0" presStyleCnt="5">
        <dgm:presLayoutVars>
          <dgm:bulletEnabled val="1"/>
        </dgm:presLayoutVars>
      </dgm:prSet>
      <dgm:spPr/>
    </dgm:pt>
    <dgm:pt modelId="{F32F514A-8E35-4CC5-BE77-8CB906F4864E}" type="pres">
      <dgm:prSet presAssocID="{706F7655-EF24-4DEB-B37C-3602D893EF12}" presName="spaceBetweenRectangles" presStyleCnt="0"/>
      <dgm:spPr/>
    </dgm:pt>
    <dgm:pt modelId="{417CBD16-576A-4B13-A4BB-99783F87A655}" type="pres">
      <dgm:prSet presAssocID="{04163823-734B-4080-9C64-18E9B2428CDD}" presName="parentLin" presStyleCnt="0"/>
      <dgm:spPr/>
    </dgm:pt>
    <dgm:pt modelId="{EC33A1CE-0AF4-4879-BFE8-35A17335AC48}" type="pres">
      <dgm:prSet presAssocID="{04163823-734B-4080-9C64-18E9B2428CDD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F70B7A2E-ABB6-408D-829E-5C3E42A032DD}" type="pres">
      <dgm:prSet presAssocID="{04163823-734B-4080-9C64-18E9B2428C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FDCDE3-80DB-4D04-AF15-FA688B18A750}" type="pres">
      <dgm:prSet presAssocID="{04163823-734B-4080-9C64-18E9B2428CDD}" presName="negativeSpace" presStyleCnt="0"/>
      <dgm:spPr/>
    </dgm:pt>
    <dgm:pt modelId="{B7AE360F-E077-40AB-BD81-23C4814838AF}" type="pres">
      <dgm:prSet presAssocID="{04163823-734B-4080-9C64-18E9B2428CDD}" presName="childText" presStyleLbl="conFgAcc1" presStyleIdx="1" presStyleCnt="5">
        <dgm:presLayoutVars>
          <dgm:bulletEnabled val="1"/>
        </dgm:presLayoutVars>
      </dgm:prSet>
      <dgm:spPr/>
    </dgm:pt>
    <dgm:pt modelId="{FEE2EE7C-9BF4-49FD-9341-1BFB9F71AD46}" type="pres">
      <dgm:prSet presAssocID="{784C3BD9-6805-46CD-9487-12515D76C110}" presName="spaceBetweenRectangles" presStyleCnt="0"/>
      <dgm:spPr/>
    </dgm:pt>
    <dgm:pt modelId="{4DEB60AB-8FDA-48CE-9C88-C2C0133C86A2}" type="pres">
      <dgm:prSet presAssocID="{2F591FE0-BCF2-4C08-B17C-591CC24A0EEB}" presName="parentLin" presStyleCnt="0"/>
      <dgm:spPr/>
    </dgm:pt>
    <dgm:pt modelId="{D5202139-EFE8-41EC-A248-8BFFCF50E875}" type="pres">
      <dgm:prSet presAssocID="{2F591FE0-BCF2-4C08-B17C-591CC24A0EEB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2837A798-F1D9-4B2E-86B2-33DF50032A10}" type="pres">
      <dgm:prSet presAssocID="{2F591FE0-BCF2-4C08-B17C-591CC24A0E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99DC0-DE69-4C42-905C-89F099B1C929}" type="pres">
      <dgm:prSet presAssocID="{2F591FE0-BCF2-4C08-B17C-591CC24A0EEB}" presName="negativeSpace" presStyleCnt="0"/>
      <dgm:spPr/>
    </dgm:pt>
    <dgm:pt modelId="{D48EF41F-C560-4577-B49B-3F505FB10344}" type="pres">
      <dgm:prSet presAssocID="{2F591FE0-BCF2-4C08-B17C-591CC24A0EEB}" presName="childText" presStyleLbl="conFgAcc1" presStyleIdx="2" presStyleCnt="5">
        <dgm:presLayoutVars>
          <dgm:bulletEnabled val="1"/>
        </dgm:presLayoutVars>
      </dgm:prSet>
      <dgm:spPr/>
    </dgm:pt>
    <dgm:pt modelId="{29FAE28E-9B06-4305-8CF2-D3467262D86C}" type="pres">
      <dgm:prSet presAssocID="{95D23F41-1E22-4BF4-8D17-88FAE3066B9A}" presName="spaceBetweenRectangles" presStyleCnt="0"/>
      <dgm:spPr/>
    </dgm:pt>
    <dgm:pt modelId="{4C259E61-B7F9-4A69-9C26-1D16A6F0710D}" type="pres">
      <dgm:prSet presAssocID="{98CBCC66-8EF7-4AF6-8F35-270D8E18D35A}" presName="parentLin" presStyleCnt="0"/>
      <dgm:spPr/>
    </dgm:pt>
    <dgm:pt modelId="{7AEC605F-61EC-41F1-B6D4-F2343AB33CD1}" type="pres">
      <dgm:prSet presAssocID="{98CBCC66-8EF7-4AF6-8F35-270D8E18D35A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9B36B1CD-80A9-4D0F-AB1F-93049CBAB88D}" type="pres">
      <dgm:prSet presAssocID="{98CBCC66-8EF7-4AF6-8F35-270D8E18D3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E8CB35-011F-430F-ACC0-A08B9FF21482}" type="pres">
      <dgm:prSet presAssocID="{98CBCC66-8EF7-4AF6-8F35-270D8E18D35A}" presName="negativeSpace" presStyleCnt="0"/>
      <dgm:spPr/>
    </dgm:pt>
    <dgm:pt modelId="{81342276-81E2-4A20-97B3-67A3E68F0B01}" type="pres">
      <dgm:prSet presAssocID="{98CBCC66-8EF7-4AF6-8F35-270D8E18D35A}" presName="childText" presStyleLbl="conFgAcc1" presStyleIdx="3" presStyleCnt="5">
        <dgm:presLayoutVars>
          <dgm:bulletEnabled val="1"/>
        </dgm:presLayoutVars>
      </dgm:prSet>
      <dgm:spPr/>
    </dgm:pt>
    <dgm:pt modelId="{97B9C95C-73E6-4582-A441-B60FC623213B}" type="pres">
      <dgm:prSet presAssocID="{851A5181-FADD-48C8-BDBE-64FB876A854C}" presName="spaceBetweenRectangles" presStyleCnt="0"/>
      <dgm:spPr/>
    </dgm:pt>
    <dgm:pt modelId="{427968E9-707B-4577-98CC-5D29BB2ABC1C}" type="pres">
      <dgm:prSet presAssocID="{D0AE4160-711F-4899-98AD-E867AD169D6C}" presName="parentLin" presStyleCnt="0"/>
      <dgm:spPr/>
    </dgm:pt>
    <dgm:pt modelId="{C409820A-F7D5-4EED-B428-F1DDDC8B419F}" type="pres">
      <dgm:prSet presAssocID="{D0AE4160-711F-4899-98AD-E867AD169D6C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E2C9092B-9B73-4C66-BD52-38E810F63F78}" type="pres">
      <dgm:prSet presAssocID="{D0AE4160-711F-4899-98AD-E867AD169D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E6A641-4ECB-4A89-A646-05648951E309}" type="pres">
      <dgm:prSet presAssocID="{D0AE4160-711F-4899-98AD-E867AD169D6C}" presName="negativeSpace" presStyleCnt="0"/>
      <dgm:spPr/>
    </dgm:pt>
    <dgm:pt modelId="{886A811F-08C3-4F74-A4F0-5E66F21B7E5D}" type="pres">
      <dgm:prSet presAssocID="{D0AE4160-711F-4899-98AD-E867AD169D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5B72C35-B736-4C14-9145-FBD2B7828D71}" srcId="{E4AAEA25-6B0F-4596-96CA-2F2483D5FE8E}" destId="{712B252A-682E-4184-AEEB-789471B1BC7F}" srcOrd="0" destOrd="0" parTransId="{0C84CE72-806A-46ED-9D6D-65C75DEDC25D}" sibTransId="{706F7655-EF24-4DEB-B37C-3602D893EF12}"/>
    <dgm:cxn modelId="{C23D0E31-DC38-40E7-A4AB-30433C80392B}" type="presOf" srcId="{04163823-734B-4080-9C64-18E9B2428CDD}" destId="{F70B7A2E-ABB6-408D-829E-5C3E42A032DD}" srcOrd="1" destOrd="0" presId="urn:microsoft.com/office/officeart/2005/8/layout/list1"/>
    <dgm:cxn modelId="{275ED0CB-0695-4FFC-B93D-73A544AC4474}" type="presOf" srcId="{98CBCC66-8EF7-4AF6-8F35-270D8E18D35A}" destId="{7AEC605F-61EC-41F1-B6D4-F2343AB33CD1}" srcOrd="0" destOrd="0" presId="urn:microsoft.com/office/officeart/2005/8/layout/list1"/>
    <dgm:cxn modelId="{0DB62158-C9CA-46A1-885B-B0456599D9FA}" type="presOf" srcId="{E4AAEA25-6B0F-4596-96CA-2F2483D5FE8E}" destId="{17E4093C-DB4B-4DD2-97BA-37E2F41E4AF5}" srcOrd="0" destOrd="0" presId="urn:microsoft.com/office/officeart/2005/8/layout/list1"/>
    <dgm:cxn modelId="{7C292923-EFE2-484D-87A8-3D4D8782297B}" type="presOf" srcId="{D0AE4160-711F-4899-98AD-E867AD169D6C}" destId="{E2C9092B-9B73-4C66-BD52-38E810F63F78}" srcOrd="1" destOrd="0" presId="urn:microsoft.com/office/officeart/2005/8/layout/list1"/>
    <dgm:cxn modelId="{6F1B5DB7-8F9A-4DE4-A1FB-BC0F29398A50}" srcId="{E4AAEA25-6B0F-4596-96CA-2F2483D5FE8E}" destId="{04163823-734B-4080-9C64-18E9B2428CDD}" srcOrd="1" destOrd="0" parTransId="{4FEDC884-D11E-4F42-A5C0-D2DC1921962A}" sibTransId="{784C3BD9-6805-46CD-9487-12515D76C110}"/>
    <dgm:cxn modelId="{B8D614EC-9712-43CA-BE55-5B06094DE443}" type="presOf" srcId="{2F591FE0-BCF2-4C08-B17C-591CC24A0EEB}" destId="{D5202139-EFE8-41EC-A248-8BFFCF50E875}" srcOrd="0" destOrd="0" presId="urn:microsoft.com/office/officeart/2005/8/layout/list1"/>
    <dgm:cxn modelId="{CAB83576-EE8A-496F-B803-82E0D2F7E81C}" srcId="{E4AAEA25-6B0F-4596-96CA-2F2483D5FE8E}" destId="{2F591FE0-BCF2-4C08-B17C-591CC24A0EEB}" srcOrd="2" destOrd="0" parTransId="{F22D1D91-DAAC-47AD-809C-7872EBA7B9C2}" sibTransId="{95D23F41-1E22-4BF4-8D17-88FAE3066B9A}"/>
    <dgm:cxn modelId="{281BFBEC-635A-401C-8AFD-40DC04CCD48E}" type="presOf" srcId="{98CBCC66-8EF7-4AF6-8F35-270D8E18D35A}" destId="{9B36B1CD-80A9-4D0F-AB1F-93049CBAB88D}" srcOrd="1" destOrd="0" presId="urn:microsoft.com/office/officeart/2005/8/layout/list1"/>
    <dgm:cxn modelId="{5C7005D4-337F-4399-B404-310131C51259}" type="presOf" srcId="{D0AE4160-711F-4899-98AD-E867AD169D6C}" destId="{C409820A-F7D5-4EED-B428-F1DDDC8B419F}" srcOrd="0" destOrd="0" presId="urn:microsoft.com/office/officeart/2005/8/layout/list1"/>
    <dgm:cxn modelId="{C7BEC34D-57F2-4CC6-A90D-124DD988CCCA}" type="presOf" srcId="{712B252A-682E-4184-AEEB-789471B1BC7F}" destId="{C6EC6F80-528F-4A6F-ADCF-7F1761FF08A5}" srcOrd="1" destOrd="0" presId="urn:microsoft.com/office/officeart/2005/8/layout/list1"/>
    <dgm:cxn modelId="{5790313C-A9FF-4D56-B9F2-61E4B0A7E6E0}" type="presOf" srcId="{04163823-734B-4080-9C64-18E9B2428CDD}" destId="{EC33A1CE-0AF4-4879-BFE8-35A17335AC48}" srcOrd="0" destOrd="0" presId="urn:microsoft.com/office/officeart/2005/8/layout/list1"/>
    <dgm:cxn modelId="{CB92243F-0F20-4F16-ABBF-5925A4BD6DF3}" srcId="{E4AAEA25-6B0F-4596-96CA-2F2483D5FE8E}" destId="{D0AE4160-711F-4899-98AD-E867AD169D6C}" srcOrd="4" destOrd="0" parTransId="{B5ACDD18-E430-4CEF-92C1-A1B059AE4909}" sibTransId="{96528339-DE2F-4148-9B87-D7E6350F7422}"/>
    <dgm:cxn modelId="{CF89E032-AFE0-4124-A506-89DA2EE0848D}" type="presOf" srcId="{2F591FE0-BCF2-4C08-B17C-591CC24A0EEB}" destId="{2837A798-F1D9-4B2E-86B2-33DF50032A10}" srcOrd="1" destOrd="0" presId="urn:microsoft.com/office/officeart/2005/8/layout/list1"/>
    <dgm:cxn modelId="{B2AE1031-8E6B-4C3B-9307-61C8F1CC232E}" srcId="{E4AAEA25-6B0F-4596-96CA-2F2483D5FE8E}" destId="{98CBCC66-8EF7-4AF6-8F35-270D8E18D35A}" srcOrd="3" destOrd="0" parTransId="{B66AFC1E-BCC4-4E10-AA32-94E53172EFC9}" sibTransId="{851A5181-FADD-48C8-BDBE-64FB876A854C}"/>
    <dgm:cxn modelId="{DDAEA2EF-D3EF-460B-9476-C842BF6D6199}" type="presOf" srcId="{712B252A-682E-4184-AEEB-789471B1BC7F}" destId="{B773BA58-93A0-4C45-981E-AB798355DC8E}" srcOrd="0" destOrd="0" presId="urn:microsoft.com/office/officeart/2005/8/layout/list1"/>
    <dgm:cxn modelId="{1FCDCA4D-1685-42F3-BF41-CFC62942D239}" type="presParOf" srcId="{17E4093C-DB4B-4DD2-97BA-37E2F41E4AF5}" destId="{851E6F57-55D9-4491-98AF-970C87A2B0BA}" srcOrd="0" destOrd="0" presId="urn:microsoft.com/office/officeart/2005/8/layout/list1"/>
    <dgm:cxn modelId="{55D0D7D1-36AC-4854-9680-FC82B74BDDC7}" type="presParOf" srcId="{851E6F57-55D9-4491-98AF-970C87A2B0BA}" destId="{B773BA58-93A0-4C45-981E-AB798355DC8E}" srcOrd="0" destOrd="0" presId="urn:microsoft.com/office/officeart/2005/8/layout/list1"/>
    <dgm:cxn modelId="{EBE3F74C-7769-478F-BCD0-3FFFE7287EB3}" type="presParOf" srcId="{851E6F57-55D9-4491-98AF-970C87A2B0BA}" destId="{C6EC6F80-528F-4A6F-ADCF-7F1761FF08A5}" srcOrd="1" destOrd="0" presId="urn:microsoft.com/office/officeart/2005/8/layout/list1"/>
    <dgm:cxn modelId="{F732FDF0-74DF-476B-A422-1129A507A5E5}" type="presParOf" srcId="{17E4093C-DB4B-4DD2-97BA-37E2F41E4AF5}" destId="{B97AE77B-4C9C-499B-B22D-64FF91E4F0A6}" srcOrd="1" destOrd="0" presId="urn:microsoft.com/office/officeart/2005/8/layout/list1"/>
    <dgm:cxn modelId="{82A4B60F-7012-4424-AB94-E66D449E1832}" type="presParOf" srcId="{17E4093C-DB4B-4DD2-97BA-37E2F41E4AF5}" destId="{335191EC-44FF-4896-A2A1-5298C56693B6}" srcOrd="2" destOrd="0" presId="urn:microsoft.com/office/officeart/2005/8/layout/list1"/>
    <dgm:cxn modelId="{0FA6E6FB-A68D-4B80-AFE4-F60123F79B47}" type="presParOf" srcId="{17E4093C-DB4B-4DD2-97BA-37E2F41E4AF5}" destId="{F32F514A-8E35-4CC5-BE77-8CB906F4864E}" srcOrd="3" destOrd="0" presId="urn:microsoft.com/office/officeart/2005/8/layout/list1"/>
    <dgm:cxn modelId="{83C08221-421B-4EC3-9C6B-9181C770B043}" type="presParOf" srcId="{17E4093C-DB4B-4DD2-97BA-37E2F41E4AF5}" destId="{417CBD16-576A-4B13-A4BB-99783F87A655}" srcOrd="4" destOrd="0" presId="urn:microsoft.com/office/officeart/2005/8/layout/list1"/>
    <dgm:cxn modelId="{5F764F0A-1D84-4A85-89C9-EE08AF5CDCA1}" type="presParOf" srcId="{417CBD16-576A-4B13-A4BB-99783F87A655}" destId="{EC33A1CE-0AF4-4879-BFE8-35A17335AC48}" srcOrd="0" destOrd="0" presId="urn:microsoft.com/office/officeart/2005/8/layout/list1"/>
    <dgm:cxn modelId="{4331C8DD-5C82-42F4-A832-B4DA035A3AF5}" type="presParOf" srcId="{417CBD16-576A-4B13-A4BB-99783F87A655}" destId="{F70B7A2E-ABB6-408D-829E-5C3E42A032DD}" srcOrd="1" destOrd="0" presId="urn:microsoft.com/office/officeart/2005/8/layout/list1"/>
    <dgm:cxn modelId="{5BAED266-194C-4767-9DD6-D4623DEAB03B}" type="presParOf" srcId="{17E4093C-DB4B-4DD2-97BA-37E2F41E4AF5}" destId="{1EFDCDE3-80DB-4D04-AF15-FA688B18A750}" srcOrd="5" destOrd="0" presId="urn:microsoft.com/office/officeart/2005/8/layout/list1"/>
    <dgm:cxn modelId="{D3B37B5B-AF54-46FA-8192-2EF122FEDA54}" type="presParOf" srcId="{17E4093C-DB4B-4DD2-97BA-37E2F41E4AF5}" destId="{B7AE360F-E077-40AB-BD81-23C4814838AF}" srcOrd="6" destOrd="0" presId="urn:microsoft.com/office/officeart/2005/8/layout/list1"/>
    <dgm:cxn modelId="{648607ED-0311-4A14-9E9C-CDFD983FA5B0}" type="presParOf" srcId="{17E4093C-DB4B-4DD2-97BA-37E2F41E4AF5}" destId="{FEE2EE7C-9BF4-49FD-9341-1BFB9F71AD46}" srcOrd="7" destOrd="0" presId="urn:microsoft.com/office/officeart/2005/8/layout/list1"/>
    <dgm:cxn modelId="{B2F57197-E997-42C1-90CD-270C837829D5}" type="presParOf" srcId="{17E4093C-DB4B-4DD2-97BA-37E2F41E4AF5}" destId="{4DEB60AB-8FDA-48CE-9C88-C2C0133C86A2}" srcOrd="8" destOrd="0" presId="urn:microsoft.com/office/officeart/2005/8/layout/list1"/>
    <dgm:cxn modelId="{6DC14A37-393D-4C74-B27E-BC5D2CCEB2C6}" type="presParOf" srcId="{4DEB60AB-8FDA-48CE-9C88-C2C0133C86A2}" destId="{D5202139-EFE8-41EC-A248-8BFFCF50E875}" srcOrd="0" destOrd="0" presId="urn:microsoft.com/office/officeart/2005/8/layout/list1"/>
    <dgm:cxn modelId="{FA6FF31F-221E-46ED-AB45-6B88CEC1EBDF}" type="presParOf" srcId="{4DEB60AB-8FDA-48CE-9C88-C2C0133C86A2}" destId="{2837A798-F1D9-4B2E-86B2-33DF50032A10}" srcOrd="1" destOrd="0" presId="urn:microsoft.com/office/officeart/2005/8/layout/list1"/>
    <dgm:cxn modelId="{D0927ECD-13C9-4983-A037-077BEB587BB4}" type="presParOf" srcId="{17E4093C-DB4B-4DD2-97BA-37E2F41E4AF5}" destId="{93E99DC0-DE69-4C42-905C-89F099B1C929}" srcOrd="9" destOrd="0" presId="urn:microsoft.com/office/officeart/2005/8/layout/list1"/>
    <dgm:cxn modelId="{E72FB28B-68FC-406E-9084-6DCA9E765666}" type="presParOf" srcId="{17E4093C-DB4B-4DD2-97BA-37E2F41E4AF5}" destId="{D48EF41F-C560-4577-B49B-3F505FB10344}" srcOrd="10" destOrd="0" presId="urn:microsoft.com/office/officeart/2005/8/layout/list1"/>
    <dgm:cxn modelId="{E918596A-836B-489A-B085-62640F3E0E78}" type="presParOf" srcId="{17E4093C-DB4B-4DD2-97BA-37E2F41E4AF5}" destId="{29FAE28E-9B06-4305-8CF2-D3467262D86C}" srcOrd="11" destOrd="0" presId="urn:microsoft.com/office/officeart/2005/8/layout/list1"/>
    <dgm:cxn modelId="{43083F78-36C7-4E35-A42D-036D3661DFD7}" type="presParOf" srcId="{17E4093C-DB4B-4DD2-97BA-37E2F41E4AF5}" destId="{4C259E61-B7F9-4A69-9C26-1D16A6F0710D}" srcOrd="12" destOrd="0" presId="urn:microsoft.com/office/officeart/2005/8/layout/list1"/>
    <dgm:cxn modelId="{A691A917-65FC-4E36-B9AD-B98EF10B6970}" type="presParOf" srcId="{4C259E61-B7F9-4A69-9C26-1D16A6F0710D}" destId="{7AEC605F-61EC-41F1-B6D4-F2343AB33CD1}" srcOrd="0" destOrd="0" presId="urn:microsoft.com/office/officeart/2005/8/layout/list1"/>
    <dgm:cxn modelId="{6732A0AA-86F7-477A-B78A-1EACE52D5C07}" type="presParOf" srcId="{4C259E61-B7F9-4A69-9C26-1D16A6F0710D}" destId="{9B36B1CD-80A9-4D0F-AB1F-93049CBAB88D}" srcOrd="1" destOrd="0" presId="urn:microsoft.com/office/officeart/2005/8/layout/list1"/>
    <dgm:cxn modelId="{8F28B772-36E9-427E-BD8B-DA0C124C0210}" type="presParOf" srcId="{17E4093C-DB4B-4DD2-97BA-37E2F41E4AF5}" destId="{58E8CB35-011F-430F-ACC0-A08B9FF21482}" srcOrd="13" destOrd="0" presId="urn:microsoft.com/office/officeart/2005/8/layout/list1"/>
    <dgm:cxn modelId="{104253F1-01AB-4055-A692-33413CF397D5}" type="presParOf" srcId="{17E4093C-DB4B-4DD2-97BA-37E2F41E4AF5}" destId="{81342276-81E2-4A20-97B3-67A3E68F0B01}" srcOrd="14" destOrd="0" presId="urn:microsoft.com/office/officeart/2005/8/layout/list1"/>
    <dgm:cxn modelId="{9EB8F3D5-02D5-4B55-9442-A96673312F21}" type="presParOf" srcId="{17E4093C-DB4B-4DD2-97BA-37E2F41E4AF5}" destId="{97B9C95C-73E6-4582-A441-B60FC623213B}" srcOrd="15" destOrd="0" presId="urn:microsoft.com/office/officeart/2005/8/layout/list1"/>
    <dgm:cxn modelId="{D76A033D-9A59-4BF2-B214-D6DCC0122158}" type="presParOf" srcId="{17E4093C-DB4B-4DD2-97BA-37E2F41E4AF5}" destId="{427968E9-707B-4577-98CC-5D29BB2ABC1C}" srcOrd="16" destOrd="0" presId="urn:microsoft.com/office/officeart/2005/8/layout/list1"/>
    <dgm:cxn modelId="{7CAA069D-3FC5-4980-962B-98AC4F2EDE9C}" type="presParOf" srcId="{427968E9-707B-4577-98CC-5D29BB2ABC1C}" destId="{C409820A-F7D5-4EED-B428-F1DDDC8B419F}" srcOrd="0" destOrd="0" presId="urn:microsoft.com/office/officeart/2005/8/layout/list1"/>
    <dgm:cxn modelId="{710FF6AC-34CC-4D9C-B768-09574CD8C795}" type="presParOf" srcId="{427968E9-707B-4577-98CC-5D29BB2ABC1C}" destId="{E2C9092B-9B73-4C66-BD52-38E810F63F78}" srcOrd="1" destOrd="0" presId="urn:microsoft.com/office/officeart/2005/8/layout/list1"/>
    <dgm:cxn modelId="{F38A0364-4A60-41EE-9769-35A867059582}" type="presParOf" srcId="{17E4093C-DB4B-4DD2-97BA-37E2F41E4AF5}" destId="{E5E6A641-4ECB-4A89-A646-05648951E309}" srcOrd="17" destOrd="0" presId="urn:microsoft.com/office/officeart/2005/8/layout/list1"/>
    <dgm:cxn modelId="{5169F610-3111-4525-AF78-9FBD83AA6078}" type="presParOf" srcId="{17E4093C-DB4B-4DD2-97BA-37E2F41E4AF5}" destId="{886A811F-08C3-4F74-A4F0-5E66F21B7E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F6BA8-C364-4098-829A-A799A21C21A0}">
      <dsp:nvSpPr>
        <dsp:cNvPr id="0" name=""/>
        <dsp:cNvSpPr/>
      </dsp:nvSpPr>
      <dsp:spPr>
        <a:xfrm>
          <a:off x="0" y="0"/>
          <a:ext cx="7858180" cy="2378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B052A-4A74-432A-A562-0D055675D1D5}">
      <dsp:nvSpPr>
        <dsp:cNvPr id="0" name=""/>
        <dsp:cNvSpPr/>
      </dsp:nvSpPr>
      <dsp:spPr>
        <a:xfrm>
          <a:off x="238134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7FB2-6343-48AA-A2B0-CDF21E62DA44}">
      <dsp:nvSpPr>
        <dsp:cNvPr id="0" name=""/>
        <dsp:cNvSpPr/>
      </dsp:nvSpPr>
      <dsp:spPr>
        <a:xfrm rot="10800000">
          <a:off x="222403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0" kern="1200" dirty="0" smtClean="0">
              <a:solidFill>
                <a:srgbClr val="7030A0"/>
              </a:solidFill>
              <a:latin typeface="+mn-ea"/>
              <a:ea typeface="+mn-ea"/>
            </a:rPr>
            <a:t>板土區：</a:t>
          </a:r>
          <a:endParaRPr lang="en-US" altLang="zh-TW" sz="1400" b="0" kern="1200" dirty="0" smtClean="0">
            <a:solidFill>
              <a:srgbClr val="7030A0"/>
            </a:solidFill>
            <a:latin typeface="+mn-ea"/>
            <a:ea typeface="+mn-ea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+mn-ea"/>
              <a:ea typeface="+mn-ea"/>
            </a:rPr>
            <a:t>財團法人天元慈善功德會</a:t>
          </a:r>
          <a:endParaRPr lang="zh-TW" altLang="en-US" sz="1800" b="0" kern="1200" dirty="0">
            <a:latin typeface="+mn-ea"/>
            <a:ea typeface="+mn-ea"/>
          </a:endParaRPr>
        </a:p>
      </dsp:txBody>
      <dsp:txXfrm rot="10800000">
        <a:off x="222403" y="2378885"/>
        <a:ext cx="848495" cy="2907526"/>
      </dsp:txXfrm>
    </dsp:sp>
    <dsp:sp modelId="{D8B7028D-D4FD-4217-8246-9F94CCA985E9}">
      <dsp:nvSpPr>
        <dsp:cNvPr id="0" name=""/>
        <dsp:cNvSpPr/>
      </dsp:nvSpPr>
      <dsp:spPr>
        <a:xfrm>
          <a:off x="1171479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3C5DA-1EC9-401D-987A-7CAAB113898B}">
      <dsp:nvSpPr>
        <dsp:cNvPr id="0" name=""/>
        <dsp:cNvSpPr/>
      </dsp:nvSpPr>
      <dsp:spPr>
        <a:xfrm rot="10800000">
          <a:off x="1171479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rgbClr val="7030A0"/>
              </a:solidFill>
            </a:rPr>
            <a:t>三蘆區：</a:t>
          </a:r>
          <a:endParaRPr lang="en-US" altLang="zh-TW" sz="1400" kern="1200" dirty="0" smtClean="0">
            <a:solidFill>
              <a:srgbClr val="7030A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浸信宣道會三重教會</a:t>
          </a:r>
          <a:endParaRPr lang="zh-TW" altLang="en-US" sz="1800" b="0" kern="1200" dirty="0">
            <a:latin typeface="+mn-ea"/>
            <a:ea typeface="+mn-ea"/>
          </a:endParaRPr>
        </a:p>
      </dsp:txBody>
      <dsp:txXfrm rot="10800000">
        <a:off x="1171479" y="2378885"/>
        <a:ext cx="848495" cy="2907526"/>
      </dsp:txXfrm>
    </dsp:sp>
    <dsp:sp modelId="{914ACAB1-43F3-4904-A23F-705CBCA7B020}">
      <dsp:nvSpPr>
        <dsp:cNvPr id="0" name=""/>
        <dsp:cNvSpPr/>
      </dsp:nvSpPr>
      <dsp:spPr>
        <a:xfrm>
          <a:off x="2104824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1F72B-B4FF-49A2-B8CF-FB364E0DF6D2}">
      <dsp:nvSpPr>
        <dsp:cNvPr id="0" name=""/>
        <dsp:cNvSpPr/>
      </dsp:nvSpPr>
      <dsp:spPr>
        <a:xfrm rot="10800000">
          <a:off x="2104824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rgbClr val="7030A0"/>
              </a:solidFill>
            </a:rPr>
            <a:t>三鶯樹：    </a:t>
          </a:r>
          <a:endParaRPr lang="en-US" altLang="zh-TW" sz="1400" kern="1200" dirty="0" smtClean="0">
            <a:solidFill>
              <a:srgbClr val="7030A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台灣基督長老教會三峽分會</a:t>
          </a:r>
          <a:endParaRPr lang="zh-TW" altLang="en-US" sz="1800" kern="1200" dirty="0"/>
        </a:p>
      </dsp:txBody>
      <dsp:txXfrm rot="10800000">
        <a:off x="2104824" y="2378885"/>
        <a:ext cx="848495" cy="2907526"/>
      </dsp:txXfrm>
    </dsp:sp>
    <dsp:sp modelId="{83645499-8D35-4170-A752-0F57D315770E}">
      <dsp:nvSpPr>
        <dsp:cNvPr id="0" name=""/>
        <dsp:cNvSpPr/>
      </dsp:nvSpPr>
      <dsp:spPr>
        <a:xfrm>
          <a:off x="3038169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43C9C-A369-4210-BE19-60E785B1DD91}">
      <dsp:nvSpPr>
        <dsp:cNvPr id="0" name=""/>
        <dsp:cNvSpPr/>
      </dsp:nvSpPr>
      <dsp:spPr>
        <a:xfrm rot="10800000">
          <a:off x="3038169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rgbClr val="7030A0"/>
              </a:solidFill>
            </a:rPr>
            <a:t>新泰區：</a:t>
          </a:r>
          <a:endParaRPr lang="en-US" altLang="zh-TW" sz="1400" kern="1200" dirty="0" smtClean="0">
            <a:solidFill>
              <a:srgbClr val="7030A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仁愛社區發展協會</a:t>
          </a:r>
          <a:endParaRPr lang="zh-TW" altLang="en-US" sz="1800" kern="1200" dirty="0"/>
        </a:p>
      </dsp:txBody>
      <dsp:txXfrm rot="10800000">
        <a:off x="3038169" y="2378885"/>
        <a:ext cx="848495" cy="2907526"/>
      </dsp:txXfrm>
    </dsp:sp>
    <dsp:sp modelId="{C6497F4C-B791-49B1-B9AF-B3ACF3640DDC}">
      <dsp:nvSpPr>
        <dsp:cNvPr id="0" name=""/>
        <dsp:cNvSpPr/>
      </dsp:nvSpPr>
      <dsp:spPr>
        <a:xfrm>
          <a:off x="3971514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45601-4730-4E3C-AAF2-A4DF5B5831AB}">
      <dsp:nvSpPr>
        <dsp:cNvPr id="0" name=""/>
        <dsp:cNvSpPr/>
      </dsp:nvSpPr>
      <dsp:spPr>
        <a:xfrm rot="10800000">
          <a:off x="3971514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rgbClr val="7030A0"/>
              </a:solidFill>
            </a:rPr>
            <a:t>雙和區：</a:t>
          </a:r>
          <a:endParaRPr lang="en-US" altLang="zh-TW" sz="1400" kern="1200" dirty="0" smtClean="0">
            <a:solidFill>
              <a:srgbClr val="7030A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財團法人基督教晨曦會</a:t>
          </a:r>
          <a:endParaRPr lang="zh-TW" altLang="en-US" sz="1800" kern="1200" dirty="0"/>
        </a:p>
      </dsp:txBody>
      <dsp:txXfrm rot="10800000">
        <a:off x="3971514" y="2378885"/>
        <a:ext cx="848495" cy="2907526"/>
      </dsp:txXfrm>
    </dsp:sp>
    <dsp:sp modelId="{343EEAFE-6D50-4237-8C28-3981DD81B115}">
      <dsp:nvSpPr>
        <dsp:cNvPr id="0" name=""/>
        <dsp:cNvSpPr/>
      </dsp:nvSpPr>
      <dsp:spPr>
        <a:xfrm>
          <a:off x="4904859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7FD8B-1AF5-4278-BF57-151BD053BB02}">
      <dsp:nvSpPr>
        <dsp:cNvPr id="0" name=""/>
        <dsp:cNvSpPr/>
      </dsp:nvSpPr>
      <dsp:spPr>
        <a:xfrm rot="10800000">
          <a:off x="4904859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新北市</a:t>
          </a:r>
          <a:r>
            <a:rPr lang="zh-TW" altLang="en-US" sz="2000" kern="1200" dirty="0" smtClean="0"/>
            <a:t>榮譽</a:t>
          </a:r>
          <a:r>
            <a:rPr lang="zh-TW" sz="2000" kern="1200" dirty="0" smtClean="0"/>
            <a:t>觀</a:t>
          </a:r>
          <a:r>
            <a:rPr lang="zh-TW" sz="2000" kern="1200" smtClean="0"/>
            <a:t>護</a:t>
          </a:r>
          <a:r>
            <a:rPr lang="zh-TW" altLang="en-US" sz="2000" kern="1200" smtClean="0"/>
            <a:t>人</a:t>
          </a:r>
          <a:r>
            <a:rPr lang="zh-TW" sz="2000" kern="1200" smtClean="0"/>
            <a:t>工協</a:t>
          </a:r>
          <a:r>
            <a:rPr lang="zh-TW" sz="2000" kern="1200" dirty="0" smtClean="0"/>
            <a:t>進會</a:t>
          </a:r>
          <a:endParaRPr lang="zh-TW" altLang="en-US" sz="2000" kern="1200" dirty="0"/>
        </a:p>
      </dsp:txBody>
      <dsp:txXfrm rot="10800000">
        <a:off x="4904859" y="2378885"/>
        <a:ext cx="848495" cy="2907526"/>
      </dsp:txXfrm>
    </dsp:sp>
    <dsp:sp modelId="{83A645F0-B42A-40CE-8F72-2E414C6A0CCC}">
      <dsp:nvSpPr>
        <dsp:cNvPr id="0" name=""/>
        <dsp:cNvSpPr/>
      </dsp:nvSpPr>
      <dsp:spPr>
        <a:xfrm>
          <a:off x="5838204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E417-0FAE-4B64-81F4-99D7890303BC}">
      <dsp:nvSpPr>
        <dsp:cNvPr id="0" name=""/>
        <dsp:cNvSpPr/>
      </dsp:nvSpPr>
      <dsp:spPr>
        <a:xfrm rot="10800000">
          <a:off x="5838204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臺灣更生保護會板橋分會</a:t>
          </a:r>
          <a:endParaRPr lang="zh-TW" altLang="en-US" sz="2000" kern="1200" dirty="0"/>
        </a:p>
      </dsp:txBody>
      <dsp:txXfrm rot="10800000">
        <a:off x="5838204" y="2378885"/>
        <a:ext cx="848495" cy="2907526"/>
      </dsp:txXfrm>
    </dsp:sp>
    <dsp:sp modelId="{63F6ED78-A329-4465-A838-19937ECBDC0B}">
      <dsp:nvSpPr>
        <dsp:cNvPr id="0" name=""/>
        <dsp:cNvSpPr/>
      </dsp:nvSpPr>
      <dsp:spPr>
        <a:xfrm>
          <a:off x="6771549" y="317184"/>
          <a:ext cx="848495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9D43B-4F64-470E-8A35-1867B412825C}">
      <dsp:nvSpPr>
        <dsp:cNvPr id="0" name=""/>
        <dsp:cNvSpPr/>
      </dsp:nvSpPr>
      <dsp:spPr>
        <a:xfrm rot="10800000">
          <a:off x="6771549" y="2378885"/>
          <a:ext cx="84849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犯罪被害人保護協會板橋分會</a:t>
          </a:r>
          <a:endParaRPr lang="zh-TW" altLang="en-US" sz="2000" kern="1200" dirty="0"/>
        </a:p>
      </dsp:txBody>
      <dsp:txXfrm rot="10800000">
        <a:off x="6771549" y="2378885"/>
        <a:ext cx="848495" cy="29075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6FDAE5-8298-42F5-AE85-4C0D3C09486F}">
      <dsp:nvSpPr>
        <dsp:cNvPr id="0" name=""/>
        <dsp:cNvSpPr/>
      </dsp:nvSpPr>
      <dsp:spPr>
        <a:xfrm>
          <a:off x="1793400" y="278608"/>
          <a:ext cx="3600475" cy="3600475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以資源連結資源</a:t>
          </a:r>
          <a:endParaRPr lang="zh-TW" altLang="en-US" sz="2400" b="1" kern="1200" dirty="0"/>
        </a:p>
      </dsp:txBody>
      <dsp:txXfrm>
        <a:off x="3690936" y="1041566"/>
        <a:ext cx="1285884" cy="1071570"/>
      </dsp:txXfrm>
    </dsp:sp>
    <dsp:sp modelId="{01D101E6-DFBF-40B9-953A-CA83350C0071}">
      <dsp:nvSpPr>
        <dsp:cNvPr id="0" name=""/>
        <dsp:cNvSpPr/>
      </dsp:nvSpPr>
      <dsp:spPr>
        <a:xfrm>
          <a:off x="1719247" y="407196"/>
          <a:ext cx="3600475" cy="3600475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緩起訴處分金公益關懷方案</a:t>
          </a:r>
          <a:endParaRPr lang="zh-TW" altLang="en-US" sz="2400" b="1" kern="1200" dirty="0"/>
        </a:p>
      </dsp:txBody>
      <dsp:txXfrm>
        <a:off x="2576503" y="2743219"/>
        <a:ext cx="1928826" cy="942981"/>
      </dsp:txXfrm>
    </dsp:sp>
    <dsp:sp modelId="{535465DF-34D5-4B5C-8F65-0D09BB173807}">
      <dsp:nvSpPr>
        <dsp:cNvPr id="0" name=""/>
        <dsp:cNvSpPr/>
      </dsp:nvSpPr>
      <dsp:spPr>
        <a:xfrm>
          <a:off x="1622555" y="263774"/>
          <a:ext cx="3600475" cy="3600475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在地資源連結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2039610" y="1026732"/>
        <a:ext cx="1285884" cy="1071570"/>
      </dsp:txXfrm>
    </dsp:sp>
    <dsp:sp modelId="{2F9DDE92-AD86-48FB-A4DC-ECA0F03C7D0D}">
      <dsp:nvSpPr>
        <dsp:cNvPr id="0" name=""/>
        <dsp:cNvSpPr/>
      </dsp:nvSpPr>
      <dsp:spPr>
        <a:xfrm>
          <a:off x="1570810" y="55721"/>
          <a:ext cx="4046248" cy="40462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A05BD-0716-4A6B-9942-ECE6C6585030}">
      <dsp:nvSpPr>
        <dsp:cNvPr id="0" name=""/>
        <dsp:cNvSpPr/>
      </dsp:nvSpPr>
      <dsp:spPr>
        <a:xfrm>
          <a:off x="1496360" y="184082"/>
          <a:ext cx="4046248" cy="40462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EF93-4072-4B21-84C9-9C5B12343E49}">
      <dsp:nvSpPr>
        <dsp:cNvPr id="0" name=""/>
        <dsp:cNvSpPr/>
      </dsp:nvSpPr>
      <dsp:spPr>
        <a:xfrm>
          <a:off x="1399372" y="40887"/>
          <a:ext cx="4046248" cy="40462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408B99-8D20-4B4B-8837-CAAC7A1644B7}">
      <dsp:nvSpPr>
        <dsp:cNvPr id="0" name=""/>
        <dsp:cNvSpPr/>
      </dsp:nvSpPr>
      <dsp:spPr>
        <a:xfrm>
          <a:off x="0" y="1071560"/>
          <a:ext cx="2444143" cy="2587006"/>
        </a:xfrm>
        <a:prstGeom prst="ellipse">
          <a:avLst/>
        </a:prstGeom>
        <a:solidFill>
          <a:srgbClr val="5443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DC1C-07A7-4276-9F42-60FDC7831B8C}">
      <dsp:nvSpPr>
        <dsp:cNvPr id="0" name=""/>
        <dsp:cNvSpPr/>
      </dsp:nvSpPr>
      <dsp:spPr>
        <a:xfrm>
          <a:off x="507688" y="1671168"/>
          <a:ext cx="1448181" cy="144818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CB2C2-B425-4A89-B82E-E87346998F76}">
      <dsp:nvSpPr>
        <dsp:cNvPr id="0" name=""/>
        <dsp:cNvSpPr/>
      </dsp:nvSpPr>
      <dsp:spPr>
        <a:xfrm>
          <a:off x="973081" y="2174966"/>
          <a:ext cx="482727" cy="48272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77D21-BE76-4406-8B2F-C415F9806A02}">
      <dsp:nvSpPr>
        <dsp:cNvPr id="0" name=""/>
        <dsp:cNvSpPr/>
      </dsp:nvSpPr>
      <dsp:spPr>
        <a:xfrm>
          <a:off x="2823534" y="404967"/>
          <a:ext cx="1206817" cy="70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治療</a:t>
          </a:r>
          <a:endParaRPr lang="zh-TW" altLang="en-US" sz="3500" kern="1200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sp:txBody>
      <dsp:txXfrm>
        <a:off x="2823534" y="404967"/>
        <a:ext cx="1206817" cy="703976"/>
      </dsp:txXfrm>
    </dsp:sp>
    <dsp:sp modelId="{B00BBF2E-1281-407A-B8A6-8E0ABF8538DA}">
      <dsp:nvSpPr>
        <dsp:cNvPr id="0" name=""/>
        <dsp:cNvSpPr/>
      </dsp:nvSpPr>
      <dsp:spPr>
        <a:xfrm>
          <a:off x="2521830" y="756955"/>
          <a:ext cx="30170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217EA-6EF9-4D2F-8B17-A7E660A985FF}">
      <dsp:nvSpPr>
        <dsp:cNvPr id="0" name=""/>
        <dsp:cNvSpPr/>
      </dsp:nvSpPr>
      <dsp:spPr>
        <a:xfrm rot="5400000">
          <a:off x="1038048" y="933754"/>
          <a:ext cx="1658971" cy="130617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655E8-C092-4FD7-A5EE-1D45541C3598}">
      <dsp:nvSpPr>
        <dsp:cNvPr id="0" name=""/>
        <dsp:cNvSpPr/>
      </dsp:nvSpPr>
      <dsp:spPr>
        <a:xfrm>
          <a:off x="2823534" y="1108944"/>
          <a:ext cx="1206817" cy="70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預防</a:t>
          </a:r>
          <a:endParaRPr lang="zh-TW" altLang="en-US" sz="3500" kern="1200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sp:txBody>
      <dsp:txXfrm>
        <a:off x="2823534" y="1108944"/>
        <a:ext cx="1206817" cy="703976"/>
      </dsp:txXfrm>
    </dsp:sp>
    <dsp:sp modelId="{3CE9EB1A-8813-4519-BDFF-6788EFE79A1E}">
      <dsp:nvSpPr>
        <dsp:cNvPr id="0" name=""/>
        <dsp:cNvSpPr/>
      </dsp:nvSpPr>
      <dsp:spPr>
        <a:xfrm>
          <a:off x="2521830" y="1460932"/>
          <a:ext cx="30170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8E3B1-7EE7-4530-85C0-C1A0734A5F98}">
      <dsp:nvSpPr>
        <dsp:cNvPr id="0" name=""/>
        <dsp:cNvSpPr/>
      </dsp:nvSpPr>
      <dsp:spPr>
        <a:xfrm rot="5400000">
          <a:off x="1394139" y="1626749"/>
          <a:ext cx="1292742" cy="96022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20C65-DD28-42BD-B0A8-AE0234D594FA}">
      <dsp:nvSpPr>
        <dsp:cNvPr id="0" name=""/>
        <dsp:cNvSpPr/>
      </dsp:nvSpPr>
      <dsp:spPr>
        <a:xfrm>
          <a:off x="2823534" y="1812920"/>
          <a:ext cx="1206817" cy="70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rgbClr val="7030A0"/>
              </a:solidFill>
              <a:latin typeface="華康布丁體" pitchFamily="81" charset="-120"/>
              <a:ea typeface="華康布丁體" pitchFamily="81" charset="-120"/>
            </a:rPr>
            <a:t>教育</a:t>
          </a:r>
          <a:endParaRPr lang="zh-TW" altLang="en-US" sz="3500" kern="1200" dirty="0">
            <a:solidFill>
              <a:srgbClr val="7030A0"/>
            </a:solidFill>
            <a:latin typeface="華康布丁體" pitchFamily="81" charset="-120"/>
            <a:ea typeface="華康布丁體" pitchFamily="81" charset="-120"/>
          </a:endParaRPr>
        </a:p>
      </dsp:txBody>
      <dsp:txXfrm>
        <a:off x="2823534" y="1812920"/>
        <a:ext cx="1206817" cy="703976"/>
      </dsp:txXfrm>
    </dsp:sp>
    <dsp:sp modelId="{5D1B7788-99B9-46C5-9C2B-5B08A219BAAB}">
      <dsp:nvSpPr>
        <dsp:cNvPr id="0" name=""/>
        <dsp:cNvSpPr/>
      </dsp:nvSpPr>
      <dsp:spPr>
        <a:xfrm>
          <a:off x="2521830" y="2164909"/>
          <a:ext cx="30170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8E7FC-56BD-4349-A01C-385B1253A606}">
      <dsp:nvSpPr>
        <dsp:cNvPr id="0" name=""/>
        <dsp:cNvSpPr/>
      </dsp:nvSpPr>
      <dsp:spPr>
        <a:xfrm rot="5400000">
          <a:off x="1750673" y="2319180"/>
          <a:ext cx="923617" cy="61427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21496;&#27861;&#20445;&#35703;&#25818;&#40670;\F.I.R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.I.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圖片 3" descr="n00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板橋地檢署司法保護據點業務簡報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numSld="36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8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0"/>
            <a:ext cx="5286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/>
              <a:t>文宣品</a:t>
            </a:r>
            <a:endParaRPr lang="zh-TW" altLang="en-US" sz="4800" b="1" dirty="0"/>
          </a:p>
        </p:txBody>
      </p:sp>
      <p:sp>
        <p:nvSpPr>
          <p:cNvPr id="12291" name="文字版面配置區 6"/>
          <p:cNvSpPr>
            <a:spLocks noGrp="1"/>
          </p:cNvSpPr>
          <p:nvPr>
            <p:ph type="body" idx="4294967295"/>
          </p:nvPr>
        </p:nvSpPr>
        <p:spPr>
          <a:xfrm>
            <a:off x="642938" y="1357313"/>
            <a:ext cx="2643187" cy="357187"/>
          </a:xfrm>
        </p:spPr>
        <p:txBody>
          <a:bodyPr>
            <a:normAutofit fontScale="92500" lnSpcReduction="10000"/>
          </a:bodyPr>
          <a:lstStyle/>
          <a:p>
            <a:pPr marL="63500" eaLnBrk="1" hangingPunct="1"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製作</a:t>
            </a:r>
            <a:r>
              <a:rPr lang="en-US" altLang="zh-TW" sz="2000" dirty="0" smtClean="0">
                <a:solidFill>
                  <a:schemeClr val="tx2"/>
                </a:solidFill>
                <a:latin typeface="+mj-ea"/>
                <a:ea typeface="+mj-ea"/>
              </a:rPr>
              <a:t>DM</a:t>
            </a:r>
            <a:r>
              <a:rPr lang="zh-TW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資料庫</a:t>
            </a:r>
          </a:p>
        </p:txBody>
      </p:sp>
      <p:sp>
        <p:nvSpPr>
          <p:cNvPr id="12292" name="文字版面配置區 7"/>
          <p:cNvSpPr>
            <a:spLocks noGrp="1"/>
          </p:cNvSpPr>
          <p:nvPr>
            <p:ph type="body" sz="half" idx="4294967295"/>
          </p:nvPr>
        </p:nvSpPr>
        <p:spPr>
          <a:xfrm>
            <a:off x="4286250" y="1214438"/>
            <a:ext cx="2286000" cy="500062"/>
          </a:xfrm>
        </p:spPr>
        <p:txBody>
          <a:bodyPr/>
          <a:lstStyle/>
          <a:p>
            <a:pPr marL="63500" eaLnBrk="1" hangingPunct="1"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心橋連線標誌</a:t>
            </a:r>
          </a:p>
        </p:txBody>
      </p:sp>
      <p:pic>
        <p:nvPicPr>
          <p:cNvPr id="19462" name="內容版面配置區 9" descr="板橋地檢-心橋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13" y="928688"/>
            <a:ext cx="1643062" cy="1363662"/>
          </a:xfrm>
        </p:spPr>
      </p:pic>
      <p:pic>
        <p:nvPicPr>
          <p:cNvPr id="19463" name="內容版面配置區 11" descr="折頁dm-1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2000250"/>
            <a:ext cx="3643312" cy="4857750"/>
          </a:xfrm>
        </p:spPr>
      </p:pic>
      <p:pic>
        <p:nvPicPr>
          <p:cNvPr id="19464" name="圖片 6" descr="板橋地檢-心橋帆布條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286000"/>
            <a:ext cx="4786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4000500" y="1928813"/>
            <a:ext cx="2643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kumimoji="0" lang="zh-TW" altLang="en-US" sz="2000" dirty="0">
                <a:solidFill>
                  <a:schemeClr val="tx2"/>
                </a:solidFill>
                <a:latin typeface="+mj-ea"/>
                <a:ea typeface="+mj-ea"/>
              </a:rPr>
              <a:t>製作立牌、布條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2" descr="複製 -折頁2d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3" descr="圖片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786710" y="142852"/>
            <a:ext cx="857256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有一種愛叫做</a:t>
            </a:r>
            <a:r>
              <a:rPr lang="zh-TW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不放棄</a:t>
            </a:r>
            <a:endParaRPr lang="zh-TW" altLang="en-US" sz="4400" dirty="0"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 descr="圖片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43042" y="607220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讓我們有一處停靠站</a:t>
            </a:r>
            <a:endParaRPr lang="zh-TW" altLang="en-US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7499350" cy="114300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司法保護據點定位 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000100" y="1643050"/>
          <a:ext cx="7786742" cy="495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司法保護據點管考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（一）據點工作人員有工作態度不佳、違反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倫理或不法情事發生。</a:t>
            </a: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（二）提供諮詢、轉介等相關服務績效不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彰，執行意願不高。</a:t>
            </a: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（三）有舞弊、司法黃牛或妨害司法保護據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點名譽情事發生。</a:t>
            </a: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（四）據點整修、遷移等不適宜執行司法保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護據點業務。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78579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sz="3600" b="1" dirty="0" smtClean="0"/>
              <a:t>實施成效分析</a:t>
            </a:r>
            <a:r>
              <a:rPr lang="en-US" altLang="zh-TW" sz="2700" dirty="0" smtClean="0"/>
              <a:t>(</a:t>
            </a:r>
            <a:r>
              <a:rPr lang="zh-TW" altLang="en-US" sz="2700" dirty="0" smtClean="0"/>
              <a:t>一</a:t>
            </a:r>
            <a:r>
              <a:rPr lang="en-US" altLang="zh-TW" sz="2700" dirty="0" smtClean="0"/>
              <a:t>)</a:t>
            </a:r>
            <a:r>
              <a:rPr lang="zh-TW" altLang="zh-TW" sz="2700" dirty="0" smtClean="0"/>
              <a:t>全區域統計分析</a:t>
            </a:r>
            <a:br>
              <a:rPr lang="zh-TW" altLang="zh-TW" sz="2700" dirty="0" smtClean="0"/>
            </a:br>
            <a:endParaRPr lang="zh-TW" altLang="en-US" sz="27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>
          <a:xfrm>
            <a:off x="428596" y="1071546"/>
            <a:ext cx="7970865" cy="1000132"/>
          </a:xfrm>
        </p:spPr>
        <p:txBody>
          <a:bodyPr>
            <a:normAutofit fontScale="62500" lnSpcReduction="20000"/>
          </a:bodyPr>
          <a:lstStyle/>
          <a:p>
            <a:endParaRPr lang="en-US" altLang="zh-TW" dirty="0" smtClean="0"/>
          </a:p>
          <a:p>
            <a:r>
              <a:rPr lang="zh-TW" altLang="zh-TW" sz="2900" dirty="0" smtClean="0"/>
              <a:t>全區域司法保護據點服務共計</a:t>
            </a:r>
            <a:r>
              <a:rPr lang="en-US" altLang="zh-TW" sz="2900" dirty="0" smtClean="0"/>
              <a:t>773</a:t>
            </a:r>
            <a:r>
              <a:rPr lang="zh-TW" altLang="zh-TW" sz="2900" dirty="0" smtClean="0"/>
              <a:t>人次，電話服務為</a:t>
            </a:r>
            <a:r>
              <a:rPr lang="en-US" altLang="zh-TW" sz="2900" dirty="0" smtClean="0"/>
              <a:t>156</a:t>
            </a:r>
            <a:r>
              <a:rPr lang="zh-TW" altLang="zh-TW" sz="2900" dirty="0" smtClean="0"/>
              <a:t>人次（</a:t>
            </a:r>
            <a:r>
              <a:rPr lang="en-US" altLang="zh-TW" sz="2900" dirty="0" smtClean="0"/>
              <a:t>20</a:t>
            </a:r>
            <a:r>
              <a:rPr lang="zh-TW" altLang="zh-TW" sz="2900" dirty="0" smtClean="0"/>
              <a:t>％），面談服務為</a:t>
            </a:r>
            <a:r>
              <a:rPr lang="en-US" altLang="zh-TW" sz="2900" dirty="0" smtClean="0"/>
              <a:t>617</a:t>
            </a:r>
            <a:r>
              <a:rPr lang="zh-TW" altLang="zh-TW" sz="2900" dirty="0" smtClean="0"/>
              <a:t>人次（</a:t>
            </a:r>
            <a:r>
              <a:rPr lang="en-US" altLang="zh-TW" sz="2900" dirty="0" smtClean="0"/>
              <a:t>80</a:t>
            </a:r>
            <a:r>
              <a:rPr lang="zh-TW" altLang="zh-TW" sz="2900" dirty="0" smtClean="0"/>
              <a:t>％）；其中諮詢為</a:t>
            </a:r>
            <a:r>
              <a:rPr lang="en-US" altLang="zh-TW" sz="2900" dirty="0" smtClean="0"/>
              <a:t>676</a:t>
            </a:r>
            <a:r>
              <a:rPr lang="zh-TW" altLang="zh-TW" sz="2900" dirty="0" smtClean="0"/>
              <a:t>人次（</a:t>
            </a:r>
            <a:r>
              <a:rPr lang="en-US" altLang="zh-TW" sz="2900" dirty="0" smtClean="0"/>
              <a:t>87</a:t>
            </a:r>
            <a:r>
              <a:rPr lang="zh-TW" altLang="zh-TW" sz="2900" dirty="0" smtClean="0"/>
              <a:t>％），轉介為</a:t>
            </a:r>
            <a:r>
              <a:rPr lang="en-US" altLang="zh-TW" sz="2900" dirty="0" smtClean="0"/>
              <a:t>97</a:t>
            </a:r>
            <a:r>
              <a:rPr lang="zh-TW" altLang="zh-TW" sz="2900" dirty="0" smtClean="0"/>
              <a:t>人次（</a:t>
            </a:r>
            <a:r>
              <a:rPr lang="en-US" altLang="zh-TW" sz="2900" dirty="0" smtClean="0"/>
              <a:t>13</a:t>
            </a:r>
            <a:r>
              <a:rPr lang="zh-TW" altLang="zh-TW" sz="2900" dirty="0" smtClean="0"/>
              <a:t>％）。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714348" y="2357430"/>
          <a:ext cx="371477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/>
          <p:nvPr/>
        </p:nvGraphicFramePr>
        <p:xfrm>
          <a:off x="4786314" y="2357430"/>
          <a:ext cx="378621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071546"/>
            <a:ext cx="8572528" cy="1285884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zh-TW" altLang="zh-TW" sz="2400" b="1" dirty="0" smtClean="0"/>
              <a:t>其中在面談服務方面，諮詢為</a:t>
            </a:r>
            <a:r>
              <a:rPr lang="en-US" altLang="zh-TW" sz="2400" b="1" dirty="0" smtClean="0"/>
              <a:t>547</a:t>
            </a:r>
            <a:r>
              <a:rPr lang="zh-TW" altLang="zh-TW" sz="2400" b="1" dirty="0" smtClean="0"/>
              <a:t>人次（</a:t>
            </a:r>
            <a:r>
              <a:rPr lang="en-US" altLang="zh-TW" sz="2400" b="1" dirty="0" smtClean="0"/>
              <a:t>89</a:t>
            </a:r>
            <a:r>
              <a:rPr lang="zh-TW" altLang="zh-TW" sz="2400" b="1" dirty="0" smtClean="0"/>
              <a:t>％），轉介為</a:t>
            </a:r>
            <a:r>
              <a:rPr lang="en-US" altLang="zh-TW" sz="2400" b="1" dirty="0" smtClean="0"/>
              <a:t>70</a:t>
            </a:r>
            <a:r>
              <a:rPr lang="zh-TW" altLang="zh-TW" sz="2400" b="1" dirty="0" smtClean="0"/>
              <a:t>人次（</a:t>
            </a:r>
            <a:r>
              <a:rPr lang="en-US" altLang="zh-TW" sz="2400" b="1" dirty="0" smtClean="0"/>
              <a:t>11</a:t>
            </a:r>
            <a:r>
              <a:rPr lang="zh-TW" altLang="zh-TW" sz="2400" b="1" dirty="0" smtClean="0"/>
              <a:t>％），在電話服務方面，諮詢為</a:t>
            </a:r>
            <a:r>
              <a:rPr lang="en-US" altLang="zh-TW" sz="2400" b="1" dirty="0" smtClean="0"/>
              <a:t>129</a:t>
            </a:r>
            <a:r>
              <a:rPr lang="zh-TW" altLang="zh-TW" sz="2400" b="1" dirty="0" smtClean="0"/>
              <a:t>人次（</a:t>
            </a:r>
            <a:r>
              <a:rPr lang="en-US" altLang="zh-TW" sz="2400" b="1" dirty="0" smtClean="0"/>
              <a:t>83</a:t>
            </a:r>
            <a:r>
              <a:rPr lang="zh-TW" altLang="zh-TW" sz="2400" b="1" dirty="0" smtClean="0"/>
              <a:t>％），轉介為</a:t>
            </a:r>
            <a:r>
              <a:rPr lang="en-US" altLang="zh-TW" sz="2400" b="1" dirty="0" smtClean="0"/>
              <a:t>27</a:t>
            </a:r>
            <a:r>
              <a:rPr lang="zh-TW" altLang="zh-TW" sz="2400" b="1" dirty="0" smtClean="0"/>
              <a:t>人次（</a:t>
            </a:r>
            <a:r>
              <a:rPr lang="en-US" altLang="zh-TW" sz="2400" b="1" dirty="0" smtClean="0"/>
              <a:t>17</a:t>
            </a:r>
            <a:r>
              <a:rPr lang="zh-TW" altLang="zh-TW" sz="2400" b="1" dirty="0" smtClean="0"/>
              <a:t>％）。 </a:t>
            </a:r>
            <a:endParaRPr lang="zh-TW" altLang="en-US" sz="27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57224" y="2357430"/>
          <a:ext cx="728667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457200" y="0"/>
            <a:ext cx="74009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zh-TW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實施成效分析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全區域統計分析</a:t>
            </a:r>
            <a:b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8000" b="0" i="0" u="none" strike="noStrike" kern="1200" cap="all" spc="0" normalizeH="0" baseline="0" noProof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071546"/>
            <a:ext cx="8572528" cy="1285884"/>
          </a:xfrm>
        </p:spPr>
        <p:txBody>
          <a:bodyPr>
            <a:normAutofit/>
          </a:bodyPr>
          <a:lstStyle/>
          <a:p>
            <a:r>
              <a:rPr lang="zh-TW" altLang="zh-TW" sz="2400" dirty="0" smtClean="0"/>
              <a:t>各據點受理諮詢及轉介人次如下圖，服務項目中，又以提供政府出版品或各項文宣品居多，民眾求助需求方面為則以其他、就業輔導、法律扶助為主要項目。</a:t>
            </a:r>
            <a:endParaRPr lang="zh-TW" altLang="zh-TW" sz="24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0"/>
            <a:ext cx="74009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zh-TW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實施成效分析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全區域統計分析</a:t>
            </a:r>
            <a:b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8000" b="0" i="0" u="none" strike="noStrike" kern="1200" cap="all" spc="0" normalizeH="0" baseline="0" noProof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6" name="圖表 5"/>
          <p:cNvGraphicFramePr/>
          <p:nvPr/>
        </p:nvGraphicFramePr>
        <p:xfrm>
          <a:off x="928662" y="2357430"/>
          <a:ext cx="7143799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2214578"/>
          </a:xfrm>
        </p:spPr>
        <p:txBody>
          <a:bodyPr>
            <a:normAutofit fontScale="90000"/>
          </a:bodyPr>
          <a:lstStyle/>
          <a:p>
            <a:r>
              <a:rPr lang="zh-TW" altLang="zh-TW" sz="2400" dirty="0" smtClean="0"/>
              <a:t>依各區域據點統計，一般民眾前往司法保護據點尋求協助仍以諮詢為多，其中以更生保護會為最，板土區、三鶯樹區居次，據點服務人員再依其需要，轉介到需要的資源；本方案試行迄今，發現案源仍以更生人居多，顯示一般民眾對於司法保護據點所能提供的服務資訊不足，日後可加強宣傳，積極擴展案源，真正發揮司法保護據點的實際功能。</a:t>
            </a:r>
            <a:endParaRPr lang="zh-TW" altLang="zh-TW" sz="24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0"/>
            <a:ext cx="74009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zh-TW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實施成效分析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zh-TW" altLang="en-US" sz="8000" dirty="0" smtClean="0">
                <a:latin typeface="+mj-lt"/>
                <a:ea typeface="+mj-ea"/>
                <a:cs typeface="+mj-cs"/>
              </a:rPr>
              <a:t>二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lang="zh-TW" altLang="en-US" sz="8000" dirty="0" smtClean="0">
                <a:latin typeface="+mj-lt"/>
                <a:ea typeface="+mj-ea"/>
                <a:cs typeface="+mj-cs"/>
              </a:rPr>
              <a:t>各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區域統計分析</a:t>
            </a:r>
            <a:b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8000" b="0" i="0" u="none" strike="noStrike" kern="1200" cap="all" spc="0" normalizeH="0" baseline="0" noProof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428596" y="3071810"/>
          <a:ext cx="8429684" cy="343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3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大司法保護區、</a:t>
            </a:r>
            <a:r>
              <a:rPr lang="en-US" altLang="zh-TW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en-US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大據點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200" dirty="0" smtClean="0">
                <a:solidFill>
                  <a:schemeClr val="tx2">
                    <a:satMod val="130000"/>
                  </a:schemeClr>
                </a:solidFill>
              </a:rPr>
              <a:t>（心橋關懷連線）</a:t>
            </a:r>
            <a:endParaRPr lang="zh-TW" altLang="en-US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642910" y="1285860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786742" cy="654032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司法保護據點窒礙難行之處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28575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800" dirty="0" smtClean="0">
                <a:latin typeface="+mj-ea"/>
                <a:ea typeface="+mj-ea"/>
              </a:rPr>
              <a:t>1.</a:t>
            </a:r>
            <a:r>
              <a:rPr lang="zh-TW" altLang="zh-TW" dirty="0" smtClean="0">
                <a:latin typeface="+mj-ea"/>
                <a:ea typeface="+mj-ea"/>
              </a:rPr>
              <a:t>司法保護據點機構受理窗口服務人員非有社工專業背景，處理諮詢轉介專業能力不足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zh-TW" dirty="0" smtClean="0">
                <a:latin typeface="+mj-ea"/>
                <a:ea typeface="+mj-ea"/>
              </a:rPr>
              <a:t>司法保護據點受理窗口服務人員</a:t>
            </a:r>
            <a:r>
              <a:rPr lang="zh-TW" altLang="en-US" dirty="0" smtClean="0">
                <a:latin typeface="+mj-ea"/>
                <a:ea typeface="+mj-ea"/>
              </a:rPr>
              <a:t>流動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  </a:t>
            </a:r>
            <a:r>
              <a:rPr lang="zh-TW" altLang="en-US" dirty="0" smtClean="0">
                <a:latin typeface="+mj-ea"/>
                <a:ea typeface="+mj-ea"/>
              </a:rPr>
              <a:t>性高，機構內部工作人員的輪動、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  </a:t>
            </a:r>
            <a:r>
              <a:rPr lang="zh-TW" altLang="en-US" dirty="0" smtClean="0">
                <a:latin typeface="+mj-ea"/>
                <a:ea typeface="+mj-ea"/>
              </a:rPr>
              <a:t>人員的離職等， 溝通或訓練成本高。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4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4429125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未來方向工作目標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28662" y="1428736"/>
          <a:ext cx="76438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3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圖片 1" descr="愛心樹~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786063"/>
            <a:ext cx="2071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71472" y="4429132"/>
            <a:ext cx="808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報告完畢              敬請指教</a:t>
            </a:r>
            <a:endParaRPr lang="zh-TW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50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9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sz="half" idx="4294967295"/>
          </p:nvPr>
        </p:nvGraphicFramePr>
        <p:xfrm>
          <a:off x="1000100" y="1714488"/>
          <a:ext cx="703897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0" y="214313"/>
            <a:ext cx="7847013" cy="1500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跨域協調與資源連結</a:t>
            </a:r>
            <a:endParaRPr lang="en-US" altLang="zh-TW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</a:t>
            </a:r>
            <a:r>
              <a:rPr lang="en-US" altLang="zh-TW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大特色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6" descr="投影片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3" y="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各據點在地資源連結圖</a:t>
            </a:r>
            <a:endParaRPr lang="zh-TW" alt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0063" y="1214438"/>
            <a:ext cx="8286750" cy="5643562"/>
            <a:chOff x="591" y="5620"/>
            <a:chExt cx="11243" cy="550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000" y="5784"/>
              <a:ext cx="6096" cy="5165"/>
              <a:chOff x="2662" y="2654"/>
              <a:chExt cx="6773" cy="6379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2662" y="2654"/>
                <a:ext cx="2120" cy="6379"/>
                <a:chOff x="1587" y="2354"/>
                <a:chExt cx="2517" cy="7575"/>
              </a:xfrm>
            </p:grpSpPr>
            <p:cxnSp>
              <p:nvCxnSpPr>
                <p:cNvPr id="15389" name="AutoShape 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02" y="6065"/>
                  <a:ext cx="6595" cy="9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90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277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91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475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92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6840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9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09" y="9367"/>
                  <a:ext cx="786" cy="6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sp>
              <p:nvSpPr>
                <p:cNvPr id="399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640" y="2354"/>
                  <a:ext cx="1779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905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板土區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640" y="4245"/>
                  <a:ext cx="1779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99594"/>
                    </a:gs>
                    <a:gs pos="50000">
                      <a:srgbClr val="F2DBDB"/>
                    </a:gs>
                    <a:gs pos="100000">
                      <a:srgbClr val="D99594"/>
                    </a:gs>
                  </a:gsLst>
                  <a:lin ang="18900000" scaled="1"/>
                </a:gradFill>
                <a:ln w="19050">
                  <a:solidFill>
                    <a:srgbClr val="D99594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三蘆區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86" y="6199"/>
                  <a:ext cx="1770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905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雙和區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586" y="8548"/>
                  <a:ext cx="1770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EAF1DD"/>
                    </a:gs>
                    <a:gs pos="100000">
                      <a:srgbClr val="C2D69B"/>
                    </a:gs>
                  </a:gsLst>
                  <a:lin ang="18900000" scaled="1"/>
                </a:gradFill>
                <a:ln w="1905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更保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774" y="4583"/>
                <a:ext cx="2602" cy="1773"/>
                <a:chOff x="4320" y="4750"/>
                <a:chExt cx="3090" cy="2105"/>
              </a:xfrm>
            </p:grpSpPr>
            <p:sp>
              <p:nvSpPr>
                <p:cNvPr id="39951" name="Oval 15"/>
                <p:cNvSpPr>
                  <a:spLocks noChangeArrowheads="1"/>
                </p:cNvSpPr>
                <p:nvPr/>
              </p:nvSpPr>
              <p:spPr bwMode="auto">
                <a:xfrm>
                  <a:off x="4706" y="4750"/>
                  <a:ext cx="2237" cy="21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zh-TW" altLang="en-US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據點在地資源連結</a:t>
                  </a:r>
                  <a:endParaRPr lang="zh-TW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cxnSp>
              <p:nvCxnSpPr>
                <p:cNvPr id="15387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4320" y="5790"/>
                  <a:ext cx="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88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6960" y="5790"/>
                  <a:ext cx="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7376" y="2655"/>
                <a:ext cx="2059" cy="6076"/>
                <a:chOff x="7410" y="2265"/>
                <a:chExt cx="2445" cy="7215"/>
              </a:xfrm>
            </p:grpSpPr>
            <p:cxnSp>
              <p:nvCxnSpPr>
                <p:cNvPr id="15377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7410" y="2760"/>
                  <a:ext cx="0" cy="600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78" name="AutoShap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2760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79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475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80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676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81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874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sp>
              <p:nvSpPr>
                <p:cNvPr id="39960" name="Rectangle 24"/>
                <p:cNvSpPr>
                  <a:spLocks noChangeArrowheads="1"/>
                </p:cNvSpPr>
                <p:nvPr/>
              </p:nvSpPr>
              <p:spPr bwMode="auto">
                <a:xfrm>
                  <a:off x="8077" y="2266"/>
                  <a:ext cx="1773" cy="1378"/>
                </a:xfrm>
                <a:prstGeom prst="rect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EAF1DD"/>
                    </a:gs>
                    <a:gs pos="100000">
                      <a:srgbClr val="C2D69B"/>
                    </a:gs>
                  </a:gsLst>
                  <a:lin ang="18900000" scaled="1"/>
                </a:gradFill>
                <a:ln w="1905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新泰區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1" name="Rectangle 25"/>
                <p:cNvSpPr>
                  <a:spLocks noChangeArrowheads="1"/>
                </p:cNvSpPr>
                <p:nvPr/>
              </p:nvSpPr>
              <p:spPr bwMode="auto">
                <a:xfrm>
                  <a:off x="8077" y="4155"/>
                  <a:ext cx="1773" cy="1378"/>
                </a:xfrm>
                <a:prstGeom prst="rect">
                  <a:avLst/>
                </a:prstGeom>
                <a:gradFill rotWithShape="0">
                  <a:gsLst>
                    <a:gs pos="0">
                      <a:srgbClr val="D99594"/>
                    </a:gs>
                    <a:gs pos="50000">
                      <a:srgbClr val="F2DBDB"/>
                    </a:gs>
                    <a:gs pos="100000">
                      <a:srgbClr val="D99594"/>
                    </a:gs>
                  </a:gsLst>
                  <a:lin ang="18900000" scaled="1"/>
                </a:gradFill>
                <a:ln w="19050">
                  <a:solidFill>
                    <a:srgbClr val="D99594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三鶯樹區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2" name="Rectangle 26"/>
                <p:cNvSpPr>
                  <a:spLocks noChangeArrowheads="1"/>
                </p:cNvSpPr>
                <p:nvPr/>
              </p:nvSpPr>
              <p:spPr bwMode="auto">
                <a:xfrm>
                  <a:off x="8077" y="6163"/>
                  <a:ext cx="1773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905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志工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3" name="Rectangle 27"/>
                <p:cNvSpPr>
                  <a:spLocks noChangeArrowheads="1"/>
                </p:cNvSpPr>
                <p:nvPr/>
              </p:nvSpPr>
              <p:spPr bwMode="auto">
                <a:xfrm>
                  <a:off x="8077" y="8099"/>
                  <a:ext cx="1773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19050">
                  <a:solidFill>
                    <a:srgbClr val="95B3D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犯保</a:t>
                  </a:r>
                  <a:endParaRPr lang="zh-TW" sz="2000" dirty="0">
                    <a:solidFill>
                      <a:srgbClr val="002060"/>
                    </a:solidFill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</p:grpSp>
        </p:grpSp>
        <p:sp>
          <p:nvSpPr>
            <p:cNvPr id="15366" name="Rectangle 28"/>
            <p:cNvSpPr>
              <a:spLocks noChangeArrowheads="1"/>
            </p:cNvSpPr>
            <p:nvPr/>
          </p:nvSpPr>
          <p:spPr bwMode="auto">
            <a:xfrm>
              <a:off x="591" y="5620"/>
              <a:ext cx="2309" cy="1045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新北市社會局</a:t>
              </a:r>
              <a:endParaRPr lang="en-US" altLang="zh-TW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endParaRPr>
            </a:p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新北市志願服務協會、視方案結合其他公部門及公益團體</a:t>
              </a:r>
              <a:endParaRPr lang="zh-TW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5367" name="Rectangle 29"/>
            <p:cNvSpPr>
              <a:spLocks noChangeArrowheads="1"/>
            </p:cNvSpPr>
            <p:nvPr/>
          </p:nvSpPr>
          <p:spPr bwMode="auto">
            <a:xfrm>
              <a:off x="591" y="6735"/>
              <a:ext cx="2312" cy="1254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新北市政府社會局、勵馨基金會、三重靈糧堂、視執行方案結合其他公部門及公益團體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68" name="Rectangle 30"/>
            <p:cNvSpPr>
              <a:spLocks noChangeArrowheads="1"/>
            </p:cNvSpPr>
            <p:nvPr/>
          </p:nvSpPr>
          <p:spPr bwMode="auto">
            <a:xfrm>
              <a:off x="591" y="8058"/>
              <a:ext cx="2325" cy="1880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新北市政府衛生局、毒品危害防制中心、醫院藥癮諮詢及戒癮資訊、全省福音戒毒村（晨曦會目前共有</a:t>
              </a:r>
              <a:r>
                <a:rPr kumimoji="0" lang="en-US" altLang="zh-TW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13</a:t>
              </a:r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個工作據點）、視執行方案結合其他公部門及公益團體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69" name="Rectangle 31"/>
            <p:cNvSpPr>
              <a:spLocks noChangeArrowheads="1"/>
            </p:cNvSpPr>
            <p:nvPr/>
          </p:nvSpPr>
          <p:spPr bwMode="auto">
            <a:xfrm>
              <a:off x="591" y="10008"/>
              <a:ext cx="2309" cy="1114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新北市政府相關單位、紅絲帶基金會、視執行方案結合其他公部門及公益團體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70" name="Rectangle 32"/>
            <p:cNvSpPr>
              <a:spLocks noChangeArrowheads="1"/>
            </p:cNvSpPr>
            <p:nvPr/>
          </p:nvSpPr>
          <p:spPr bwMode="auto">
            <a:xfrm>
              <a:off x="9246" y="5790"/>
              <a:ext cx="2588" cy="983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新莊區公所、里辦公室、社區活動中心、視執行方案結合其他公部門及公益團體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71" name="Rectangle 33"/>
            <p:cNvSpPr>
              <a:spLocks noChangeArrowheads="1"/>
            </p:cNvSpPr>
            <p:nvPr/>
          </p:nvSpPr>
          <p:spPr bwMode="auto">
            <a:xfrm>
              <a:off x="9300" y="9803"/>
              <a:ext cx="2534" cy="1111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新北市政府相關單位</a:t>
              </a:r>
            </a:p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、法律扶助基金會板橋分會、視執行方案結合其他公部門及公益團體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72" name="Rectangle 34"/>
            <p:cNvSpPr>
              <a:spLocks noChangeArrowheads="1"/>
            </p:cNvSpPr>
            <p:nvPr/>
          </p:nvSpPr>
          <p:spPr bwMode="auto">
            <a:xfrm>
              <a:off x="9246" y="7019"/>
              <a:ext cx="2580" cy="1318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新北市政府社會局、三峽中園里辦公室、社區大學、視執行方案結合其他公部門及公益團體其他公部門及公益團體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  <p:sp>
          <p:nvSpPr>
            <p:cNvPr id="15373" name="Rectangle 35"/>
            <p:cNvSpPr>
              <a:spLocks noChangeArrowheads="1"/>
            </p:cNvSpPr>
            <p:nvPr/>
          </p:nvSpPr>
          <p:spPr bwMode="auto">
            <a:xfrm>
              <a:off x="9207" y="8411"/>
              <a:ext cx="2627" cy="1110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新北市政府相關單位</a:t>
              </a:r>
            </a:p>
            <a:p>
              <a:r>
                <a:rPr kumimoji="0"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  <a:cs typeface="Times New Roman" pitchFamily="18" charset="0"/>
                </a:rPr>
                <a:t>、各觀護志工參與之社團及公益團體、視執行方案結合其他公部門及公益團體</a:t>
              </a:r>
              <a:endParaRPr lang="zh-TW" altLang="en-US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以資源連結資源</a:t>
            </a:r>
            <a:endParaRPr lang="zh-TW" alt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2938" y="1285875"/>
            <a:ext cx="7572375" cy="5143500"/>
            <a:chOff x="696" y="5690"/>
            <a:chExt cx="11138" cy="501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048" y="5785"/>
              <a:ext cx="6048" cy="4920"/>
              <a:chOff x="2715" y="2655"/>
              <a:chExt cx="6720" cy="6076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2715" y="2655"/>
                <a:ext cx="2059" cy="6000"/>
                <a:chOff x="1650" y="2355"/>
                <a:chExt cx="2445" cy="7125"/>
              </a:xfrm>
            </p:grpSpPr>
            <p:cxnSp>
              <p:nvCxnSpPr>
                <p:cNvPr id="16413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4095" y="2772"/>
                  <a:ext cx="0" cy="607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4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277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5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475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6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6840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7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0" y="8850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sp>
              <p:nvSpPr>
                <p:cNvPr id="399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649" y="2354"/>
                  <a:ext cx="1771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905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法律扶助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649" y="4245"/>
                  <a:ext cx="1771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99594"/>
                    </a:gs>
                    <a:gs pos="50000">
                      <a:srgbClr val="F2DBDB"/>
                    </a:gs>
                    <a:gs pos="100000">
                      <a:srgbClr val="D99594"/>
                    </a:gs>
                  </a:gsLst>
                  <a:lin ang="18900000" scaled="1"/>
                </a:gradFill>
                <a:ln w="19050">
                  <a:solidFill>
                    <a:srgbClr val="D99594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就業資訊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49" y="6118"/>
                  <a:ext cx="1771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905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16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社會福利或經濟扶助</a:t>
                  </a:r>
                  <a:endParaRPr lang="zh-TW" sz="16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649" y="8099"/>
                  <a:ext cx="1771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EAF1DD"/>
                    </a:gs>
                    <a:gs pos="100000">
                      <a:srgbClr val="C2D69B"/>
                    </a:gs>
                  </a:gsLst>
                  <a:lin ang="18900000" scaled="1"/>
                </a:gradFill>
                <a:ln w="1905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16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提供各項活動訊息</a:t>
                  </a:r>
                  <a:endParaRPr lang="zh-TW" sz="16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774" y="4583"/>
                <a:ext cx="2602" cy="1773"/>
                <a:chOff x="4320" y="4750"/>
                <a:chExt cx="3090" cy="2105"/>
              </a:xfrm>
            </p:grpSpPr>
            <p:sp>
              <p:nvSpPr>
                <p:cNvPr id="39951" name="Oval 15"/>
                <p:cNvSpPr>
                  <a:spLocks noChangeArrowheads="1"/>
                </p:cNvSpPr>
                <p:nvPr/>
              </p:nvSpPr>
              <p:spPr bwMode="auto">
                <a:xfrm>
                  <a:off x="4709" y="4750"/>
                  <a:ext cx="2240" cy="21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zh-TW" altLang="en-US" sz="14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心橋關懷連線</a:t>
                  </a:r>
                </a:p>
                <a:p>
                  <a:pPr algn="ctr">
                    <a:defRPr/>
                  </a:pPr>
                  <a:r>
                    <a:rPr lang="zh-TW" altLang="en-US" sz="14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服務平台</a:t>
                  </a:r>
                  <a:endParaRPr lang="zh-TW" sz="14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cxnSp>
              <p:nvCxnSpPr>
                <p:cNvPr id="16411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4320" y="5790"/>
                  <a:ext cx="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2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6960" y="5790"/>
                  <a:ext cx="4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7376" y="2655"/>
                <a:ext cx="2059" cy="6076"/>
                <a:chOff x="7410" y="2265"/>
                <a:chExt cx="2445" cy="7215"/>
              </a:xfrm>
            </p:grpSpPr>
            <p:cxnSp>
              <p:nvCxnSpPr>
                <p:cNvPr id="16401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7410" y="2760"/>
                  <a:ext cx="0" cy="6000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2" name="AutoShap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2760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3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475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4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676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5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10" y="8745"/>
                  <a:ext cx="675" cy="15"/>
                </a:xfrm>
                <a:prstGeom prst="straightConnector1">
                  <a:avLst/>
                </a:prstGeom>
                <a:noFill/>
                <a:ln w="19050">
                  <a:solidFill>
                    <a:srgbClr val="31849B"/>
                  </a:solidFill>
                  <a:round/>
                  <a:headEnd/>
                  <a:tailEnd/>
                </a:ln>
              </p:spPr>
            </p:cxnSp>
            <p:sp>
              <p:nvSpPr>
                <p:cNvPr id="39960" name="Rectangle 24"/>
                <p:cNvSpPr>
                  <a:spLocks noChangeArrowheads="1"/>
                </p:cNvSpPr>
                <p:nvPr/>
              </p:nvSpPr>
              <p:spPr bwMode="auto">
                <a:xfrm>
                  <a:off x="7977" y="2264"/>
                  <a:ext cx="1858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EAF1DD"/>
                    </a:gs>
                    <a:gs pos="100000">
                      <a:srgbClr val="C2D69B"/>
                    </a:gs>
                  </a:gsLst>
                  <a:lin ang="18900000" scaled="1"/>
                </a:gradFill>
                <a:ln w="1905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戒癮資訊</a:t>
                  </a:r>
                  <a:endParaRPr lang="zh-TW" sz="20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1" name="Rectangle 25"/>
                <p:cNvSpPr>
                  <a:spLocks noChangeArrowheads="1"/>
                </p:cNvSpPr>
                <p:nvPr/>
              </p:nvSpPr>
              <p:spPr bwMode="auto">
                <a:xfrm>
                  <a:off x="7977" y="4153"/>
                  <a:ext cx="1858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D99594"/>
                    </a:gs>
                    <a:gs pos="50000">
                      <a:srgbClr val="F2DBDB"/>
                    </a:gs>
                    <a:gs pos="100000">
                      <a:srgbClr val="D99594"/>
                    </a:gs>
                  </a:gsLst>
                  <a:lin ang="18900000" scaled="1"/>
                </a:gradFill>
                <a:ln w="19050">
                  <a:solidFill>
                    <a:srgbClr val="D99594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16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更生人及家庭保護</a:t>
                  </a:r>
                  <a:endParaRPr lang="zh-TW" sz="16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2" name="Rectangle 26"/>
                <p:cNvSpPr>
                  <a:spLocks noChangeArrowheads="1"/>
                </p:cNvSpPr>
                <p:nvPr/>
              </p:nvSpPr>
              <p:spPr bwMode="auto">
                <a:xfrm>
                  <a:off x="7977" y="6164"/>
                  <a:ext cx="1858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905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14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犯罪被害人及其家庭保護</a:t>
                  </a:r>
                  <a:endParaRPr lang="zh-TW" sz="1400" dirty="0"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  <p:sp>
              <p:nvSpPr>
                <p:cNvPr id="39963" name="Rectangle 27"/>
                <p:cNvSpPr>
                  <a:spLocks noChangeArrowheads="1"/>
                </p:cNvSpPr>
                <p:nvPr/>
              </p:nvSpPr>
              <p:spPr bwMode="auto">
                <a:xfrm>
                  <a:off x="7977" y="8100"/>
                  <a:ext cx="1858" cy="1380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19050">
                  <a:solidFill>
                    <a:srgbClr val="95B3D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zh-TW" altLang="en-US" sz="2000" dirty="0">
                      <a:solidFill>
                        <a:srgbClr val="002060"/>
                      </a:solidFill>
                      <a:latin typeface="華康布丁體" pitchFamily="81" charset="-120"/>
                      <a:ea typeface="華康布丁體" pitchFamily="81" charset="-120"/>
                    </a:rPr>
                    <a:t>其他</a:t>
                  </a:r>
                  <a:endParaRPr lang="zh-TW" sz="2000" dirty="0">
                    <a:solidFill>
                      <a:srgbClr val="002060"/>
                    </a:solidFill>
                    <a:latin typeface="華康布丁體" pitchFamily="81" charset="-120"/>
                    <a:ea typeface="華康布丁體" pitchFamily="81" charset="-120"/>
                  </a:endParaRPr>
                </a:p>
              </p:txBody>
            </p:sp>
          </p:grpSp>
        </p:grpSp>
        <p:sp>
          <p:nvSpPr>
            <p:cNvPr id="16390" name="Rectangle 28"/>
            <p:cNvSpPr>
              <a:spLocks noChangeArrowheads="1"/>
            </p:cNvSpPr>
            <p:nvPr/>
          </p:nvSpPr>
          <p:spPr bwMode="auto">
            <a:xfrm>
              <a:off x="696" y="5690"/>
              <a:ext cx="2207" cy="1045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法律扶助基金會、輔仁大學法律系、各區公所調解委員會</a:t>
              </a:r>
              <a:endParaRPr lang="zh-TW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1" name="Rectangle 29"/>
            <p:cNvSpPr>
              <a:spLocks noChangeArrowheads="1"/>
            </p:cNvSpPr>
            <p:nvPr/>
          </p:nvSpPr>
          <p:spPr bwMode="auto">
            <a:xfrm>
              <a:off x="768" y="7085"/>
              <a:ext cx="2088" cy="972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新北市政府就業務中心、各區就業服務站</a:t>
              </a:r>
              <a:endParaRPr lang="zh-TW" sz="1400"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2" name="Rectangle 30"/>
            <p:cNvSpPr>
              <a:spLocks noChangeArrowheads="1"/>
            </p:cNvSpPr>
            <p:nvPr/>
          </p:nvSpPr>
          <p:spPr bwMode="auto">
            <a:xfrm>
              <a:off x="768" y="8440"/>
              <a:ext cx="2148" cy="941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新北市社會局</a:t>
              </a:r>
            </a:p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本署緩起訴處分機構</a:t>
              </a:r>
              <a:endParaRPr lang="zh-TW" sz="14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3" name="Rectangle 31"/>
            <p:cNvSpPr>
              <a:spLocks noChangeArrowheads="1"/>
            </p:cNvSpPr>
            <p:nvPr/>
          </p:nvSpPr>
          <p:spPr bwMode="auto">
            <a:xfrm>
              <a:off x="840" y="9722"/>
              <a:ext cx="2148" cy="920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提供政府出版品或各項文宣品</a:t>
              </a:r>
              <a:endParaRPr lang="zh-TW" sz="1400"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4" name="Rectangle 32"/>
            <p:cNvSpPr>
              <a:spLocks noChangeArrowheads="1"/>
            </p:cNvSpPr>
            <p:nvPr/>
          </p:nvSpPr>
          <p:spPr bwMode="auto">
            <a:xfrm>
              <a:off x="9246" y="5790"/>
              <a:ext cx="2588" cy="983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新北市衛生局、毒品危害防制中心、晨曦會</a:t>
              </a:r>
              <a:r>
                <a:rPr lang="en-US" altLang="zh-TW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13</a:t>
              </a:r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處戒毒村、戒癮醫療單位</a:t>
              </a:r>
              <a:endParaRPr lang="zh-TW" sz="1400"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5" name="Rectangle 33"/>
            <p:cNvSpPr>
              <a:spLocks noChangeArrowheads="1"/>
            </p:cNvSpPr>
            <p:nvPr/>
          </p:nvSpPr>
          <p:spPr bwMode="auto">
            <a:xfrm>
              <a:off x="9300" y="9803"/>
              <a:ext cx="2534" cy="839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辦理犯罪預防及公益關懷活動</a:t>
              </a:r>
              <a:endParaRPr lang="zh-TW" sz="1400"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6" name="Rectangle 34"/>
            <p:cNvSpPr>
              <a:spLocks noChangeArrowheads="1"/>
            </p:cNvSpPr>
            <p:nvPr/>
          </p:nvSpPr>
          <p:spPr bwMode="auto">
            <a:xfrm>
              <a:off x="9246" y="7019"/>
              <a:ext cx="2580" cy="983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2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社會局、就業服務中心、紅絲帶基金會、淨化文教基金會、北台一心會、其他公益團體、</a:t>
              </a:r>
              <a:endParaRPr lang="zh-TW" sz="120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endParaRPr>
            </a:p>
          </p:txBody>
        </p:sp>
        <p:sp>
          <p:nvSpPr>
            <p:cNvPr id="16397" name="Rectangle 35"/>
            <p:cNvSpPr>
              <a:spLocks noChangeArrowheads="1"/>
            </p:cNvSpPr>
            <p:nvPr/>
          </p:nvSpPr>
          <p:spPr bwMode="auto">
            <a:xfrm>
              <a:off x="9207" y="8411"/>
              <a:ext cx="2627" cy="983"/>
            </a:xfrm>
            <a:prstGeom prst="rect">
              <a:avLst/>
            </a:prstGeom>
            <a:solidFill>
              <a:srgbClr val="C7EDCC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>
                  <a:solidFill>
                    <a:srgbClr val="002060"/>
                  </a:solidFill>
                  <a:latin typeface="華康布丁體" pitchFamily="81" charset="-120"/>
                  <a:ea typeface="華康布丁體" pitchFamily="81" charset="-120"/>
                </a:rPr>
                <a:t>法律扶助基金會、社會局、生命協會、志願服務推廣中心、輔仁大學</a:t>
              </a:r>
              <a:endParaRPr lang="zh-TW" sz="1400">
                <a:latin typeface="華康布丁體" pitchFamily="81" charset="-120"/>
                <a:ea typeface="華康布丁體" pitchFamily="81" charset="-12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內容版面配置區 6"/>
          <p:cNvGraphicFramePr>
            <a:graphicFrameLocks/>
          </p:cNvGraphicFramePr>
          <p:nvPr/>
        </p:nvGraphicFramePr>
        <p:xfrm>
          <a:off x="571472" y="2000240"/>
          <a:ext cx="40227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內容版面配置區 7"/>
          <p:cNvGraphicFramePr>
            <a:graphicFrameLocks/>
          </p:cNvGraphicFramePr>
          <p:nvPr/>
        </p:nvGraphicFramePr>
        <p:xfrm>
          <a:off x="4786314" y="1714488"/>
          <a:ext cx="3929090" cy="4429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3084"/>
                <a:gridCol w="1333084"/>
                <a:gridCol w="1262922"/>
              </a:tblGrid>
              <a:tr h="72219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教育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預防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治療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696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u"/>
                      </a:pP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以「學校教育」為軸線的公益關懷方案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u"/>
                      </a:pP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以「社會教化」為軸線的公益關懷方案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u"/>
                      </a:pP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共計</a:t>
                      </a:r>
                      <a:r>
                        <a:rPr kumimoji="0" lang="en-US" altLang="zh-TW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各公益關懷方案</a:t>
                      </a:r>
                    </a:p>
                    <a:p>
                      <a:endParaRPr lang="zh-TW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新住民女性生活及就業輔導班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好牧人關懷弱勢學生身、心、靈育養計畫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法律、生活常識巡迴演講</a:t>
                      </a:r>
                      <a:r>
                        <a:rPr kumimoji="0" lang="en-US" altLang="zh-TW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等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共計</a:t>
                      </a:r>
                      <a:r>
                        <a:rPr kumimoji="0" lang="en-US" altLang="zh-TW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個公益關懷方案</a:t>
                      </a:r>
                      <a:endParaRPr lang="zh-TW" altLang="en-US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辦理受保護管束人戒癮諮商治療團體實施計畫</a:t>
                      </a: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辦理家暴加害人多元處遇計畫</a:t>
                      </a: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犯罪被害人一路相伴法律扶助專案</a:t>
                      </a:r>
                      <a:r>
                        <a:rPr kumimoji="0" lang="en-US" altLang="zh-TW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….</a:t>
                      </a: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等</a:t>
                      </a:r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0" lang="en-US" altLang="zh-TW" sz="1400" b="0" kern="1200" dirty="0" smtClean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等共計</a:t>
                      </a:r>
                      <a:r>
                        <a:rPr kumimoji="0" lang="en-US" altLang="zh-TW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TW" altLang="en-US" sz="1400" b="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各執行方案</a:t>
                      </a:r>
                      <a:endParaRPr lang="zh-TW" altLang="en-US" sz="1400" b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0" y="1071546"/>
            <a:ext cx="402272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以三級預防為架構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字版面配置區 3"/>
          <p:cNvSpPr txBox="1">
            <a:spLocks/>
          </p:cNvSpPr>
          <p:nvPr/>
        </p:nvSpPr>
        <p:spPr>
          <a:xfrm>
            <a:off x="4643439" y="1000108"/>
            <a:ext cx="3143272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公益關懷方案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7499350" cy="1143000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司法保護據點服務內容（一級）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714348" y="1500174"/>
          <a:ext cx="7858180" cy="4500594"/>
        </p:xfrm>
        <a:graphic>
          <a:graphicData uri="http://schemas.openxmlformats.org/drawingml/2006/table">
            <a:tbl>
              <a:tblPr/>
              <a:tblGrid>
                <a:gridCol w="3571900"/>
                <a:gridCol w="4286280"/>
              </a:tblGrid>
              <a:tr h="391507"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心橋連線據點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轉介方案及各項活動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6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板土區『心橋關懷連線』中華民國天元慈善功德會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）心靈支持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）暑期成長營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）更生人家屬兒童成長營等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213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三鶯樹區『心橋關懷連線』臺灣基督長老教會三峽教會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）青少年課輔班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）老人社區大學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）心靈、宗教輔導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）弱勢者關懷、家訪、電訪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07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三蘆區『心橋關懷連線』浸信宣道會三重教會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）青少年課輔班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）心靈、宗教輔導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07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雙和區『心橋關懷連線』財團法人基督長晨曦會</a:t>
                      </a:r>
                      <a:endParaRPr lang="zh-TW" sz="2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）提供戒毒相關資訊</a:t>
                      </a:r>
                      <a:endParaRPr lang="zh-TW" sz="2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7499350" cy="1143000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司法保護據點服務內容（二級）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1472" y="2071678"/>
          <a:ext cx="8001056" cy="3840480"/>
        </p:xfrm>
        <a:graphic>
          <a:graphicData uri="http://schemas.openxmlformats.org/drawingml/2006/table">
            <a:tbl>
              <a:tblPr/>
              <a:tblGrid>
                <a:gridCol w="4143404"/>
                <a:gridCol w="3857652"/>
              </a:tblGrid>
              <a:tr h="0"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心橋連線據點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轉介方案及各項活動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三蘆區『心橋關懷連線』浸信宣道會三重教會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）弱勢者關懷、家訪、電訪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）社區關懷活動之服務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雙和區『心橋關懷連線』財團法人基督長晨曦會</a:t>
                      </a:r>
                      <a:endParaRPr lang="zh-TW" sz="2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）線上戒毒輔導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304800" marR="26035" indent="-304800"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）轉介福音戒毒（</a:t>
                      </a:r>
                      <a:r>
                        <a:rPr lang="zh-TW" sz="2800" b="1" u="none" strike="noStrike" kern="100" dirty="0">
                          <a:solidFill>
                            <a:srgbClr val="000000"/>
                          </a:solidFill>
                          <a:latin typeface="Verdana"/>
                          <a:ea typeface="標楷體"/>
                          <a:cs typeface="Times New Roman"/>
                        </a:rPr>
                        <a:t>晨曦會目前共有</a:t>
                      </a:r>
                      <a:r>
                        <a:rPr lang="en-US" sz="2800" b="1" u="none" strike="noStrike" kern="100" dirty="0">
                          <a:solidFill>
                            <a:srgbClr val="000000"/>
                          </a:solidFill>
                          <a:latin typeface="Verdana"/>
                          <a:ea typeface="標楷體"/>
                          <a:cs typeface="Times New Roman"/>
                        </a:rPr>
                        <a:t>13</a:t>
                      </a:r>
                      <a:r>
                        <a:rPr lang="zh-TW" sz="2800" b="1" u="none" strike="noStrike" kern="100" dirty="0">
                          <a:solidFill>
                            <a:srgbClr val="000000"/>
                          </a:solidFill>
                          <a:latin typeface="Verdana"/>
                          <a:ea typeface="標楷體"/>
                          <a:cs typeface="Times New Roman"/>
                        </a:rPr>
                        <a:t>個工作據點）</a:t>
                      </a:r>
                      <a:endParaRPr lang="zh-TW" sz="2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6" descr="有一種愛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0"/>
            <a:ext cx="7499350" cy="1143000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zh-TW" altLang="en-US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司法保護據點服務內容（三級）</a:t>
            </a:r>
            <a:endParaRPr lang="zh-TW" altLang="en-US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1643050"/>
          <a:ext cx="8715404" cy="4876800"/>
        </p:xfrm>
        <a:graphic>
          <a:graphicData uri="http://schemas.openxmlformats.org/drawingml/2006/table">
            <a:tbl>
              <a:tblPr/>
              <a:tblGrid>
                <a:gridCol w="3128607"/>
                <a:gridCol w="5586797"/>
              </a:tblGrid>
              <a:tr h="0"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心橋連線據點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轉介方案及各項活動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志工『心橋關懷連線』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新北市榮譽觀護人協進會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）協助就學（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）協助就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養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）協助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就醫（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）協助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就業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）生活扶助（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）家庭支持等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更保『心橋關懷連線』臺灣更生保護會板橋分會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）就學輔導（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）就養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輔導（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）就醫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輔導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就業輔導（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）急難救助（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）家庭支持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）資助醫療費用、旅費、膳宿費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）協助參加技能訓練與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檢定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9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）中途之家等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犯保『心橋關懷連線』犯罪被害人保護協會板橋分會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）緊急之生理、心理醫療及安置之協助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）偵查、審判中及審判後之協助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）申請補償、社會救助及民事求償等之協助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381000" marR="26035" indent="-381000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）調查犯罪行為人或依法應負賠償責任人財產之協助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生理、心理治療及生活重建之協助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安全保護之協助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）被害人保護之宣導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1692</Words>
  <Application>Microsoft Office PowerPoint</Application>
  <PresentationFormat>如螢幕大小 (4:3)</PresentationFormat>
  <Paragraphs>184</Paragraphs>
  <Slides>22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板橋地檢署司法保護據點業務簡報</vt:lpstr>
      <vt:lpstr>5大司法保護區、8大據點 （心橋關懷連線）</vt:lpstr>
      <vt:lpstr>投影片 3</vt:lpstr>
      <vt:lpstr>各據點在地資源連結圖</vt:lpstr>
      <vt:lpstr>以資源連結資源</vt:lpstr>
      <vt:lpstr>投影片 6</vt:lpstr>
      <vt:lpstr>司法保護據點服務內容（一級）</vt:lpstr>
      <vt:lpstr>司法保護據點服務內容（二級）</vt:lpstr>
      <vt:lpstr>司法保護據點服務內容（三級）</vt:lpstr>
      <vt:lpstr>文宣品</vt:lpstr>
      <vt:lpstr>投影片 11</vt:lpstr>
      <vt:lpstr>投影片 12</vt:lpstr>
      <vt:lpstr>投影片 13</vt:lpstr>
      <vt:lpstr>司法保護據點定位 </vt:lpstr>
      <vt:lpstr>司法保護據點管考</vt:lpstr>
      <vt:lpstr> 實施成效分析(一)全區域統計分析 </vt:lpstr>
      <vt:lpstr>其中在面談服務方面，諮詢為547人次（89％），轉介為70人次（11％），在電話服務方面，諮詢為129人次（83％），轉介為27人次（17％）。 </vt:lpstr>
      <vt:lpstr>各據點受理諮詢及轉介人次如下圖，服務項目中，又以提供政府出版品或各項文宣品居多，民眾求助需求方面為則以其他、就業輔導、法律扶助為主要項目。</vt:lpstr>
      <vt:lpstr>依各區域據點統計，一般民眾前往司法保護據點尋求協助仍以諮詢為多，其中以更生保護會為最，板土區、三鶯樹區居次，據點服務人員再依其需要，轉介到需要的資源；本方案試行迄今，發現案源仍以更生人居多，顯示一般民眾對於司法保護據點所能提供的服務資訊不足，日後可加強宣傳，積極擴展案源，真正發揮司法保護據點的實際功能。</vt:lpstr>
      <vt:lpstr>司法保護據點窒礙難行之處</vt:lpstr>
      <vt:lpstr>未來方向工作目標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楊英櫻</dc:creator>
  <cp:lastModifiedBy>MOJ</cp:lastModifiedBy>
  <cp:revision>20</cp:revision>
  <dcterms:created xsi:type="dcterms:W3CDTF">2012-03-22T05:37:28Z</dcterms:created>
  <dcterms:modified xsi:type="dcterms:W3CDTF">2012-03-25T04:15:15Z</dcterms:modified>
</cp:coreProperties>
</file>